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33423225" cy="47272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0"/>
    <p:restoredTop sz="94733"/>
  </p:normalViewPr>
  <p:slideViewPr>
    <p:cSldViewPr snapToGrid="0" snapToObjects="1">
      <p:cViewPr>
        <p:scale>
          <a:sx n="20" d="100"/>
          <a:sy n="20" d="100"/>
        </p:scale>
        <p:origin x="1752" y="-9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1279480"/>
            <a:ext cx="33423225" cy="47272575"/>
          </a:xfrm>
          <a:prstGeom prst="rect">
            <a:avLst/>
          </a:prstGeom>
        </p:spPr>
      </p:pic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946E7078-057C-BD89-D8B5-027AAD0EC2DA}"/>
              </a:ext>
            </a:extLst>
          </p:cNvPr>
          <p:cNvSpPr/>
          <p:nvPr/>
        </p:nvSpPr>
        <p:spPr>
          <a:xfrm>
            <a:off x="9511610" y="10925452"/>
            <a:ext cx="21989469" cy="17847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01BB6D97-736E-616A-838F-FC73BA716E8B}"/>
              </a:ext>
            </a:extLst>
          </p:cNvPr>
          <p:cNvSpPr/>
          <p:nvPr/>
        </p:nvSpPr>
        <p:spPr>
          <a:xfrm>
            <a:off x="9511610" y="13348612"/>
            <a:ext cx="22583830" cy="17847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4F1D6E58-D49F-4FC8-78E8-228BE87D6CC5}"/>
              </a:ext>
            </a:extLst>
          </p:cNvPr>
          <p:cNvSpPr/>
          <p:nvPr/>
        </p:nvSpPr>
        <p:spPr>
          <a:xfrm>
            <a:off x="6703233" y="16093440"/>
            <a:ext cx="24797845" cy="246887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C3A336CE-3845-2A0E-CA5C-96ECA3F65307}"/>
              </a:ext>
            </a:extLst>
          </p:cNvPr>
          <p:cNvSpPr/>
          <p:nvPr/>
        </p:nvSpPr>
        <p:spPr>
          <a:xfrm>
            <a:off x="6703232" y="18288000"/>
            <a:ext cx="24797845" cy="246887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CB179CB6-CB15-0A5B-D3D9-C38CDBC491AD}"/>
              </a:ext>
            </a:extLst>
          </p:cNvPr>
          <p:cNvSpPr/>
          <p:nvPr/>
        </p:nvSpPr>
        <p:spPr>
          <a:xfrm>
            <a:off x="21488400" y="33261299"/>
            <a:ext cx="9990742" cy="246887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53B5B0CC-0662-2876-9E08-198C852AD0B9}"/>
              </a:ext>
            </a:extLst>
          </p:cNvPr>
          <p:cNvSpPr/>
          <p:nvPr/>
        </p:nvSpPr>
        <p:spPr>
          <a:xfrm>
            <a:off x="6681297" y="43556873"/>
            <a:ext cx="24797845" cy="246887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793CBF31-D3BE-CF29-555A-8E1F745106A8}"/>
              </a:ext>
            </a:extLst>
          </p:cNvPr>
          <p:cNvSpPr/>
          <p:nvPr/>
        </p:nvSpPr>
        <p:spPr>
          <a:xfrm>
            <a:off x="6703232" y="40732313"/>
            <a:ext cx="19494328" cy="246887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D181595F-2760-BDDF-D591-DE2B74AF6C2D}"/>
              </a:ext>
            </a:extLst>
          </p:cNvPr>
          <p:cNvSpPr/>
          <p:nvPr/>
        </p:nvSpPr>
        <p:spPr>
          <a:xfrm>
            <a:off x="6681297" y="35446060"/>
            <a:ext cx="22906074" cy="26449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A827E6D3-3BF0-0D82-02AD-8F028E4A96AE}"/>
              </a:ext>
            </a:extLst>
          </p:cNvPr>
          <p:cNvSpPr/>
          <p:nvPr/>
        </p:nvSpPr>
        <p:spPr>
          <a:xfrm>
            <a:off x="6681297" y="38089186"/>
            <a:ext cx="22906074" cy="26449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79A52CD5-8201-EE44-157B-DC5AD7CBE1D0}"/>
              </a:ext>
            </a:extLst>
          </p:cNvPr>
          <p:cNvSpPr/>
          <p:nvPr/>
        </p:nvSpPr>
        <p:spPr>
          <a:xfrm>
            <a:off x="26219494" y="40794795"/>
            <a:ext cx="5298635" cy="240639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9AD005F1-E104-A217-E226-74E3E91C7D32}"/>
              </a:ext>
            </a:extLst>
          </p:cNvPr>
          <p:cNvSpPr/>
          <p:nvPr/>
        </p:nvSpPr>
        <p:spPr>
          <a:xfrm>
            <a:off x="2960740" y="1831125"/>
            <a:ext cx="28259489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10491C6E-AF3D-D9FD-485E-911BB1CDDD58}"/>
              </a:ext>
            </a:extLst>
          </p:cNvPr>
          <p:cNvSpPr/>
          <p:nvPr/>
        </p:nvSpPr>
        <p:spPr>
          <a:xfrm>
            <a:off x="3766282" y="22887498"/>
            <a:ext cx="28259489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62E39D22-4AEF-FE21-0E7F-89C89AF3490C}"/>
              </a:ext>
            </a:extLst>
          </p:cNvPr>
          <p:cNvSpPr/>
          <p:nvPr/>
        </p:nvSpPr>
        <p:spPr>
          <a:xfrm>
            <a:off x="3766281" y="31751332"/>
            <a:ext cx="28259489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743BC720-2D52-9A9E-E40F-BB9D8A8F627D}"/>
              </a:ext>
            </a:extLst>
          </p:cNvPr>
          <p:cNvSpPr/>
          <p:nvPr/>
        </p:nvSpPr>
        <p:spPr>
          <a:xfrm>
            <a:off x="4338857" y="12135988"/>
            <a:ext cx="26881372" cy="151469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EDB8DF68-ABAD-EE1B-49F9-67C92465AFC4}"/>
              </a:ext>
            </a:extLst>
          </p:cNvPr>
          <p:cNvSpPr/>
          <p:nvPr/>
        </p:nvSpPr>
        <p:spPr>
          <a:xfrm>
            <a:off x="3766281" y="20626844"/>
            <a:ext cx="26881372" cy="226065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9B963AB4-C9E5-D64F-6D2D-4339A3FF89F7}"/>
              </a:ext>
            </a:extLst>
          </p:cNvPr>
          <p:cNvSpPr/>
          <p:nvPr/>
        </p:nvSpPr>
        <p:spPr>
          <a:xfrm>
            <a:off x="4338857" y="35407857"/>
            <a:ext cx="26881372" cy="226065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8286D216-2EDC-8479-8D62-A5A7344F3F31}"/>
              </a:ext>
            </a:extLst>
          </p:cNvPr>
          <p:cNvSpPr/>
          <p:nvPr/>
        </p:nvSpPr>
        <p:spPr>
          <a:xfrm>
            <a:off x="4338857" y="5596897"/>
            <a:ext cx="26881372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3693FAB6-84AA-DC65-006E-E6B2FE2D6DF4}"/>
              </a:ext>
            </a:extLst>
          </p:cNvPr>
          <p:cNvSpPr/>
          <p:nvPr/>
        </p:nvSpPr>
        <p:spPr>
          <a:xfrm>
            <a:off x="4338857" y="9144137"/>
            <a:ext cx="26881372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ACF0F209-1B52-22F8-4F34-4DDD73481E58}"/>
              </a:ext>
            </a:extLst>
          </p:cNvPr>
          <p:cNvSpPr/>
          <p:nvPr/>
        </p:nvSpPr>
        <p:spPr>
          <a:xfrm>
            <a:off x="4338857" y="25708883"/>
            <a:ext cx="26881372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D59ED1D2-12EC-8258-72F8-5C010A13FB96}"/>
              </a:ext>
            </a:extLst>
          </p:cNvPr>
          <p:cNvSpPr/>
          <p:nvPr/>
        </p:nvSpPr>
        <p:spPr>
          <a:xfrm>
            <a:off x="4338857" y="28686156"/>
            <a:ext cx="26881372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9026B937-7AD0-0AC9-8624-32F4A7EAC7D8}"/>
              </a:ext>
            </a:extLst>
          </p:cNvPr>
          <p:cNvSpPr/>
          <p:nvPr/>
        </p:nvSpPr>
        <p:spPr>
          <a:xfrm>
            <a:off x="4065123" y="14828649"/>
            <a:ext cx="26881372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6D98F1C2-865D-9979-6476-50D1E76BEC63}"/>
              </a:ext>
            </a:extLst>
          </p:cNvPr>
          <p:cNvSpPr/>
          <p:nvPr/>
        </p:nvSpPr>
        <p:spPr>
          <a:xfrm>
            <a:off x="4065123" y="17714943"/>
            <a:ext cx="26881372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55C05D7B-506C-A175-1779-A85856DF910C}"/>
              </a:ext>
            </a:extLst>
          </p:cNvPr>
          <p:cNvSpPr/>
          <p:nvPr/>
        </p:nvSpPr>
        <p:spPr>
          <a:xfrm>
            <a:off x="4861371" y="15263411"/>
            <a:ext cx="26881372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561BAFDC-BFE7-8B69-1F32-76048DE48C02}"/>
              </a:ext>
            </a:extLst>
          </p:cNvPr>
          <p:cNvSpPr/>
          <p:nvPr/>
        </p:nvSpPr>
        <p:spPr>
          <a:xfrm>
            <a:off x="4861371" y="17670589"/>
            <a:ext cx="26881372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FAD1F893-B7EE-8C81-F878-43B496743F4B}"/>
              </a:ext>
            </a:extLst>
          </p:cNvPr>
          <p:cNvSpPr/>
          <p:nvPr/>
        </p:nvSpPr>
        <p:spPr>
          <a:xfrm>
            <a:off x="4861371" y="20798880"/>
            <a:ext cx="26881372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CE687E40-0C83-9622-D540-72D74ECC449E}"/>
              </a:ext>
            </a:extLst>
          </p:cNvPr>
          <p:cNvSpPr/>
          <p:nvPr/>
        </p:nvSpPr>
        <p:spPr>
          <a:xfrm>
            <a:off x="4861371" y="23206058"/>
            <a:ext cx="26881372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EC092F05-202F-A242-5344-774938AB53EB}"/>
              </a:ext>
            </a:extLst>
          </p:cNvPr>
          <p:cNvSpPr/>
          <p:nvPr/>
        </p:nvSpPr>
        <p:spPr>
          <a:xfrm>
            <a:off x="4172312" y="30035525"/>
            <a:ext cx="28259489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029826A2-F9AE-E7B8-04C2-0E168F2CF303}"/>
              </a:ext>
            </a:extLst>
          </p:cNvPr>
          <p:cNvSpPr/>
          <p:nvPr/>
        </p:nvSpPr>
        <p:spPr>
          <a:xfrm>
            <a:off x="4172311" y="32442703"/>
            <a:ext cx="28259489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9438650E-0306-98A5-E285-0F4E73AA63C9}"/>
              </a:ext>
            </a:extLst>
          </p:cNvPr>
          <p:cNvSpPr/>
          <p:nvPr/>
        </p:nvSpPr>
        <p:spPr>
          <a:xfrm>
            <a:off x="4172311" y="35643507"/>
            <a:ext cx="28259489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8B56EFE3-6131-EB1C-7851-6C18B72194C3}"/>
              </a:ext>
            </a:extLst>
          </p:cNvPr>
          <p:cNvSpPr/>
          <p:nvPr/>
        </p:nvSpPr>
        <p:spPr>
          <a:xfrm>
            <a:off x="4861371" y="27774872"/>
            <a:ext cx="26881372" cy="226065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BD8AF8F7-9B49-E366-BE72-5FA6A10F5F2C}"/>
              </a:ext>
            </a:extLst>
          </p:cNvPr>
          <p:cNvSpPr/>
          <p:nvPr/>
        </p:nvSpPr>
        <p:spPr>
          <a:xfrm>
            <a:off x="4861371" y="42173015"/>
            <a:ext cx="26881372" cy="226065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19684296-0801-E1F0-FD9D-B9C6EA4B46A5}"/>
              </a:ext>
            </a:extLst>
          </p:cNvPr>
          <p:cNvSpPr/>
          <p:nvPr/>
        </p:nvSpPr>
        <p:spPr>
          <a:xfrm>
            <a:off x="4861369" y="39478012"/>
            <a:ext cx="26881372" cy="226065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1A994315-E57F-D862-99D3-C71E0D92195C}"/>
              </a:ext>
            </a:extLst>
          </p:cNvPr>
          <p:cNvSpPr/>
          <p:nvPr/>
        </p:nvSpPr>
        <p:spPr>
          <a:xfrm>
            <a:off x="26313852" y="2055601"/>
            <a:ext cx="6117948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885ED2A1-446B-8EDD-0CA6-2D8ADA058F4F}"/>
              </a:ext>
            </a:extLst>
          </p:cNvPr>
          <p:cNvSpPr/>
          <p:nvPr/>
        </p:nvSpPr>
        <p:spPr>
          <a:xfrm>
            <a:off x="26313851" y="4462779"/>
            <a:ext cx="6117948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68500647-FA0B-59D9-DDA3-749D9F2FC446}"/>
              </a:ext>
            </a:extLst>
          </p:cNvPr>
          <p:cNvSpPr/>
          <p:nvPr/>
        </p:nvSpPr>
        <p:spPr>
          <a:xfrm>
            <a:off x="26313851" y="7663583"/>
            <a:ext cx="6117948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5BDD25CE-521C-9891-99CB-A82F6FDE7C50}"/>
              </a:ext>
            </a:extLst>
          </p:cNvPr>
          <p:cNvSpPr/>
          <p:nvPr/>
        </p:nvSpPr>
        <p:spPr>
          <a:xfrm>
            <a:off x="26203132" y="11792767"/>
            <a:ext cx="6117948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9B541F36-9D23-5935-7209-D07997AE90CC}"/>
              </a:ext>
            </a:extLst>
          </p:cNvPr>
          <p:cNvSpPr/>
          <p:nvPr/>
        </p:nvSpPr>
        <p:spPr>
          <a:xfrm>
            <a:off x="4237622" y="1499272"/>
            <a:ext cx="9217120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28E9B6D1-89BC-CDB6-737F-E52045AA992D}"/>
              </a:ext>
            </a:extLst>
          </p:cNvPr>
          <p:cNvSpPr/>
          <p:nvPr/>
        </p:nvSpPr>
        <p:spPr>
          <a:xfrm>
            <a:off x="4237622" y="4756265"/>
            <a:ext cx="9217120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3CB91C4B-F94D-39EC-A0D2-B16CFDA880C2}"/>
              </a:ext>
            </a:extLst>
          </p:cNvPr>
          <p:cNvSpPr/>
          <p:nvPr/>
        </p:nvSpPr>
        <p:spPr>
          <a:xfrm>
            <a:off x="4237622" y="7605258"/>
            <a:ext cx="9217120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CE35A2C1-568A-107A-FF27-90DBDBBF98EF}"/>
              </a:ext>
            </a:extLst>
          </p:cNvPr>
          <p:cNvSpPr/>
          <p:nvPr/>
        </p:nvSpPr>
        <p:spPr>
          <a:xfrm>
            <a:off x="4126903" y="11270252"/>
            <a:ext cx="9217120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0F6ADFC4-9409-8992-1AC7-31EE37A6246A}"/>
              </a:ext>
            </a:extLst>
          </p:cNvPr>
          <p:cNvSpPr/>
          <p:nvPr/>
        </p:nvSpPr>
        <p:spPr>
          <a:xfrm>
            <a:off x="4237623" y="29842326"/>
            <a:ext cx="27570434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756A23E8-4ABC-DEB5-20DD-31ED126F16B8}"/>
              </a:ext>
            </a:extLst>
          </p:cNvPr>
          <p:cNvSpPr/>
          <p:nvPr/>
        </p:nvSpPr>
        <p:spPr>
          <a:xfrm>
            <a:off x="4237622" y="32249504"/>
            <a:ext cx="8257316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D1C01057-02EA-196F-CD91-01A2ADC8D096}"/>
              </a:ext>
            </a:extLst>
          </p:cNvPr>
          <p:cNvSpPr/>
          <p:nvPr/>
        </p:nvSpPr>
        <p:spPr>
          <a:xfrm>
            <a:off x="4237622" y="35450308"/>
            <a:ext cx="8257316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35E03F0D-878C-934E-4792-B0B52E41897B}"/>
              </a:ext>
            </a:extLst>
          </p:cNvPr>
          <p:cNvSpPr/>
          <p:nvPr/>
        </p:nvSpPr>
        <p:spPr>
          <a:xfrm>
            <a:off x="13454741" y="38779012"/>
            <a:ext cx="18353315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70CB0F18-7712-F6CE-9B06-FBB14EAC9EC8}"/>
              </a:ext>
            </a:extLst>
          </p:cNvPr>
          <p:cNvSpPr/>
          <p:nvPr/>
        </p:nvSpPr>
        <p:spPr>
          <a:xfrm>
            <a:off x="13344023" y="1499272"/>
            <a:ext cx="18353315" cy="33287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15E35618-A21D-D5B6-17FD-8052DBBECDBE}"/>
              </a:ext>
            </a:extLst>
          </p:cNvPr>
          <p:cNvSpPr/>
          <p:nvPr/>
        </p:nvSpPr>
        <p:spPr>
          <a:xfrm>
            <a:off x="13454741" y="5431638"/>
            <a:ext cx="18353314" cy="2173620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298074C3-44BD-0DEC-5E53-93F148F9D34E}"/>
              </a:ext>
            </a:extLst>
          </p:cNvPr>
          <p:cNvSpPr/>
          <p:nvPr/>
        </p:nvSpPr>
        <p:spPr>
          <a:xfrm>
            <a:off x="13344023" y="8590800"/>
            <a:ext cx="18353314" cy="275116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AD9BF3CD-FBA3-8005-31DC-DECDE306087B}"/>
              </a:ext>
            </a:extLst>
          </p:cNvPr>
          <p:cNvSpPr/>
          <p:nvPr/>
        </p:nvSpPr>
        <p:spPr>
          <a:xfrm>
            <a:off x="4126903" y="15202116"/>
            <a:ext cx="9217120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4E01905D-06F2-B541-80DA-17D339978EAB}"/>
              </a:ext>
            </a:extLst>
          </p:cNvPr>
          <p:cNvSpPr/>
          <p:nvPr/>
        </p:nvSpPr>
        <p:spPr>
          <a:xfrm>
            <a:off x="4126903" y="17609294"/>
            <a:ext cx="9217120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394E7A7A-077C-1B40-F096-7722A73A9EA8}"/>
              </a:ext>
            </a:extLst>
          </p:cNvPr>
          <p:cNvSpPr/>
          <p:nvPr/>
        </p:nvSpPr>
        <p:spPr>
          <a:xfrm>
            <a:off x="4126903" y="20737585"/>
            <a:ext cx="9217120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83742A12-5997-B117-1696-FD943B27A38D}"/>
              </a:ext>
            </a:extLst>
          </p:cNvPr>
          <p:cNvSpPr/>
          <p:nvPr/>
        </p:nvSpPr>
        <p:spPr>
          <a:xfrm>
            <a:off x="4126903" y="23144763"/>
            <a:ext cx="9217120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31C77E11-BB11-9ABE-ED39-66B607C0E9D5}"/>
              </a:ext>
            </a:extLst>
          </p:cNvPr>
          <p:cNvSpPr/>
          <p:nvPr/>
        </p:nvSpPr>
        <p:spPr>
          <a:xfrm>
            <a:off x="17470926" y="14826761"/>
            <a:ext cx="11825396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B7D82C28-7D9C-9766-AE3F-E4625321CE80}"/>
              </a:ext>
            </a:extLst>
          </p:cNvPr>
          <p:cNvSpPr/>
          <p:nvPr/>
        </p:nvSpPr>
        <p:spPr>
          <a:xfrm>
            <a:off x="17470926" y="17233939"/>
            <a:ext cx="11825396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7ABE1370-97F6-BD6D-A799-67046D90FAF2}"/>
              </a:ext>
            </a:extLst>
          </p:cNvPr>
          <p:cNvSpPr/>
          <p:nvPr/>
        </p:nvSpPr>
        <p:spPr>
          <a:xfrm>
            <a:off x="13454741" y="32956740"/>
            <a:ext cx="18353314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9;p3">
            <a:extLst>
              <a:ext uri="{FF2B5EF4-FFF2-40B4-BE49-F238E27FC236}">
                <a16:creationId xmlns:a16="http://schemas.microsoft.com/office/drawing/2014/main" id="{C310EA3C-86DE-BA08-CB3C-CFDE976DA338}"/>
              </a:ext>
            </a:extLst>
          </p:cNvPr>
          <p:cNvSpPr/>
          <p:nvPr/>
        </p:nvSpPr>
        <p:spPr>
          <a:xfrm>
            <a:off x="13454741" y="35363918"/>
            <a:ext cx="18353314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A19238D0-E18B-6A58-2BA8-BFEC28568742}"/>
              </a:ext>
            </a:extLst>
          </p:cNvPr>
          <p:cNvSpPr/>
          <p:nvPr/>
        </p:nvSpPr>
        <p:spPr>
          <a:xfrm>
            <a:off x="13870925" y="12152781"/>
            <a:ext cx="17826411" cy="159635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B44936EA-4FD1-D457-8AF2-7ACD5769A9BE}"/>
              </a:ext>
            </a:extLst>
          </p:cNvPr>
          <p:cNvSpPr/>
          <p:nvPr/>
        </p:nvSpPr>
        <p:spPr>
          <a:xfrm>
            <a:off x="4541535" y="27590484"/>
            <a:ext cx="28246236" cy="22518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62DF67B7-E0B9-9360-8733-1D28D2BCDCC4}"/>
              </a:ext>
            </a:extLst>
          </p:cNvPr>
          <p:cNvSpPr/>
          <p:nvPr/>
        </p:nvSpPr>
        <p:spPr>
          <a:xfrm>
            <a:off x="4126903" y="42434297"/>
            <a:ext cx="28246236" cy="22518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8E080EA4-FEEE-3E9D-3E91-2FDAA5BB6E8A}"/>
              </a:ext>
            </a:extLst>
          </p:cNvPr>
          <p:cNvSpPr/>
          <p:nvPr/>
        </p:nvSpPr>
        <p:spPr>
          <a:xfrm>
            <a:off x="4237622" y="39306006"/>
            <a:ext cx="9106401" cy="22518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1B2472A1-0F66-2D72-8B1A-FF90F6B92D90}"/>
              </a:ext>
            </a:extLst>
          </p:cNvPr>
          <p:cNvSpPr/>
          <p:nvPr/>
        </p:nvSpPr>
        <p:spPr>
          <a:xfrm>
            <a:off x="4214963" y="10421491"/>
            <a:ext cx="17991894" cy="22518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D045D07A-E4BC-7CF2-C752-B4F3DA4B32AD}"/>
              </a:ext>
            </a:extLst>
          </p:cNvPr>
          <p:cNvSpPr/>
          <p:nvPr/>
        </p:nvSpPr>
        <p:spPr>
          <a:xfrm>
            <a:off x="4214963" y="28374256"/>
            <a:ext cx="28246236" cy="22518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1260472A-0438-D38C-E2D3-649955395D7B}"/>
              </a:ext>
            </a:extLst>
          </p:cNvPr>
          <p:cNvSpPr/>
          <p:nvPr/>
        </p:nvSpPr>
        <p:spPr>
          <a:xfrm>
            <a:off x="3800331" y="42564926"/>
            <a:ext cx="28246236" cy="22518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19EBCA70-3C7D-70D0-B0AF-54CB18160323}"/>
              </a:ext>
            </a:extLst>
          </p:cNvPr>
          <p:cNvSpPr/>
          <p:nvPr/>
        </p:nvSpPr>
        <p:spPr>
          <a:xfrm>
            <a:off x="8718811" y="13415586"/>
            <a:ext cx="21782959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706F3482-7476-C9CA-0C3C-1F053A2863F6}"/>
              </a:ext>
            </a:extLst>
          </p:cNvPr>
          <p:cNvSpPr/>
          <p:nvPr/>
        </p:nvSpPr>
        <p:spPr>
          <a:xfrm>
            <a:off x="8718811" y="15822764"/>
            <a:ext cx="21782959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2693B84C-8764-0429-1C1A-4307FF55C53A}"/>
              </a:ext>
            </a:extLst>
          </p:cNvPr>
          <p:cNvSpPr/>
          <p:nvPr/>
        </p:nvSpPr>
        <p:spPr>
          <a:xfrm>
            <a:off x="22206857" y="20798880"/>
            <a:ext cx="9839710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8EDB956B-ABE0-F8FE-7F19-F997927EDE27}"/>
              </a:ext>
            </a:extLst>
          </p:cNvPr>
          <p:cNvSpPr/>
          <p:nvPr/>
        </p:nvSpPr>
        <p:spPr>
          <a:xfrm>
            <a:off x="22206857" y="23206058"/>
            <a:ext cx="9839710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44EA70C5-2F1A-F4F5-B820-197297AB9165}"/>
              </a:ext>
            </a:extLst>
          </p:cNvPr>
          <p:cNvSpPr/>
          <p:nvPr/>
        </p:nvSpPr>
        <p:spPr>
          <a:xfrm>
            <a:off x="3800331" y="33945362"/>
            <a:ext cx="18406526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EE778CE7-DFF9-43AA-E351-89797921659F}"/>
              </a:ext>
            </a:extLst>
          </p:cNvPr>
          <p:cNvSpPr/>
          <p:nvPr/>
        </p:nvSpPr>
        <p:spPr>
          <a:xfrm>
            <a:off x="3800331" y="36352540"/>
            <a:ext cx="18406526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2654D0B5-0C73-97AF-24D2-15580F3E1C03}"/>
              </a:ext>
            </a:extLst>
          </p:cNvPr>
          <p:cNvSpPr/>
          <p:nvPr/>
        </p:nvSpPr>
        <p:spPr>
          <a:xfrm>
            <a:off x="3800331" y="4823879"/>
            <a:ext cx="18406526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E4FBC81A-2E25-31CB-032A-FFC8B7BE3A4D}"/>
              </a:ext>
            </a:extLst>
          </p:cNvPr>
          <p:cNvSpPr/>
          <p:nvPr/>
        </p:nvSpPr>
        <p:spPr>
          <a:xfrm>
            <a:off x="3800331" y="7231057"/>
            <a:ext cx="18406526" cy="2837407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AAB8F20B-2236-E3B3-EFA9-611F51C41CE1}"/>
              </a:ext>
            </a:extLst>
          </p:cNvPr>
          <p:cNvSpPr/>
          <p:nvPr/>
        </p:nvSpPr>
        <p:spPr>
          <a:xfrm>
            <a:off x="4214963" y="2153689"/>
            <a:ext cx="18971608" cy="262156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26D47A2D-5746-93B4-B1FD-064462EAAB3D}"/>
              </a:ext>
            </a:extLst>
          </p:cNvPr>
          <p:cNvSpPr/>
          <p:nvPr/>
        </p:nvSpPr>
        <p:spPr>
          <a:xfrm>
            <a:off x="3800330" y="30902570"/>
            <a:ext cx="27354583" cy="262156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D96454A8-A184-366A-45AB-F9C732140288}"/>
              </a:ext>
            </a:extLst>
          </p:cNvPr>
          <p:cNvSpPr/>
          <p:nvPr/>
        </p:nvSpPr>
        <p:spPr>
          <a:xfrm>
            <a:off x="26421820" y="2240513"/>
            <a:ext cx="5624746" cy="262156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46A25A8E-7833-9E98-2622-618DEC06E386}"/>
              </a:ext>
            </a:extLst>
          </p:cNvPr>
          <p:cNvSpPr/>
          <p:nvPr/>
        </p:nvSpPr>
        <p:spPr>
          <a:xfrm>
            <a:off x="26421820" y="4797899"/>
            <a:ext cx="5624746" cy="262156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BA72380C-85F0-B8D4-72F9-F2F12EE1E933}"/>
              </a:ext>
            </a:extLst>
          </p:cNvPr>
          <p:cNvSpPr/>
          <p:nvPr/>
        </p:nvSpPr>
        <p:spPr>
          <a:xfrm>
            <a:off x="22206856" y="33600066"/>
            <a:ext cx="8294913" cy="262156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FD8C8C0F-7B5A-C0D7-7D18-91613E20762C}"/>
              </a:ext>
            </a:extLst>
          </p:cNvPr>
          <p:cNvSpPr/>
          <p:nvPr/>
        </p:nvSpPr>
        <p:spPr>
          <a:xfrm>
            <a:off x="22206856" y="36157452"/>
            <a:ext cx="8294913" cy="262156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C14BC2BA-4DC7-49FE-1A92-82CE5FD472FF}"/>
              </a:ext>
            </a:extLst>
          </p:cNvPr>
          <p:cNvSpPr/>
          <p:nvPr/>
        </p:nvSpPr>
        <p:spPr>
          <a:xfrm>
            <a:off x="26726620" y="7575330"/>
            <a:ext cx="5624746" cy="262156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4523CB6E-7624-1951-1BD2-C17046E10EDB}"/>
              </a:ext>
            </a:extLst>
          </p:cNvPr>
          <p:cNvSpPr/>
          <p:nvPr/>
        </p:nvSpPr>
        <p:spPr>
          <a:xfrm>
            <a:off x="26726620" y="10132716"/>
            <a:ext cx="5624746" cy="262156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2421DC21-3A39-2B61-4FA3-8AD4DE04BC9E}"/>
              </a:ext>
            </a:extLst>
          </p:cNvPr>
          <p:cNvSpPr/>
          <p:nvPr/>
        </p:nvSpPr>
        <p:spPr>
          <a:xfrm>
            <a:off x="3800329" y="39279895"/>
            <a:ext cx="18406525" cy="262156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D4352B04-BB75-7499-AD56-27B178C9B5C2}"/>
              </a:ext>
            </a:extLst>
          </p:cNvPr>
          <p:cNvSpPr/>
          <p:nvPr/>
        </p:nvSpPr>
        <p:spPr>
          <a:xfrm>
            <a:off x="22338992" y="39778693"/>
            <a:ext cx="8294913" cy="237529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4F64B119-1478-5B9F-BE09-94763F8C0A4C}"/>
              </a:ext>
            </a:extLst>
          </p:cNvPr>
          <p:cNvSpPr/>
          <p:nvPr/>
        </p:nvSpPr>
        <p:spPr>
          <a:xfrm>
            <a:off x="3735016" y="1315198"/>
            <a:ext cx="2826898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DB8EE4B2-973D-847A-BA2F-F9A598BC4142}"/>
              </a:ext>
            </a:extLst>
          </p:cNvPr>
          <p:cNvSpPr/>
          <p:nvPr/>
        </p:nvSpPr>
        <p:spPr>
          <a:xfrm>
            <a:off x="3735016" y="4963885"/>
            <a:ext cx="2826898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88B49EA5-55CA-E946-A6EF-B11D6BE6FA08}"/>
              </a:ext>
            </a:extLst>
          </p:cNvPr>
          <p:cNvSpPr/>
          <p:nvPr/>
        </p:nvSpPr>
        <p:spPr>
          <a:xfrm>
            <a:off x="3735016" y="7933712"/>
            <a:ext cx="2826898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BC27BCDE-BB9A-106F-44E0-CAEFBB93D627}"/>
              </a:ext>
            </a:extLst>
          </p:cNvPr>
          <p:cNvSpPr/>
          <p:nvPr/>
        </p:nvSpPr>
        <p:spPr>
          <a:xfrm>
            <a:off x="3735016" y="10707086"/>
            <a:ext cx="2826898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B4664618-D95C-0E0A-E514-C9654A391713}"/>
              </a:ext>
            </a:extLst>
          </p:cNvPr>
          <p:cNvSpPr/>
          <p:nvPr/>
        </p:nvSpPr>
        <p:spPr>
          <a:xfrm>
            <a:off x="3735016" y="31967772"/>
            <a:ext cx="2826898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C698E3B6-E0F8-494C-9FD2-90E38A95CB02}"/>
              </a:ext>
            </a:extLst>
          </p:cNvPr>
          <p:cNvSpPr/>
          <p:nvPr/>
        </p:nvSpPr>
        <p:spPr>
          <a:xfrm>
            <a:off x="3735016" y="33865832"/>
            <a:ext cx="2826898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F7D85456-B972-EF35-9300-C89454B2C7D3}"/>
              </a:ext>
            </a:extLst>
          </p:cNvPr>
          <p:cNvSpPr/>
          <p:nvPr/>
        </p:nvSpPr>
        <p:spPr>
          <a:xfrm>
            <a:off x="3735016" y="36193777"/>
            <a:ext cx="2826898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FA06E31F-BBFB-D041-50D8-A7E3AAE3A133}"/>
              </a:ext>
            </a:extLst>
          </p:cNvPr>
          <p:cNvSpPr/>
          <p:nvPr/>
        </p:nvSpPr>
        <p:spPr>
          <a:xfrm>
            <a:off x="3735016" y="14674801"/>
            <a:ext cx="26832070" cy="24375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AEFC6913-CEF2-5E37-7C59-4E054647699F}"/>
              </a:ext>
            </a:extLst>
          </p:cNvPr>
          <p:cNvSpPr/>
          <p:nvPr/>
        </p:nvSpPr>
        <p:spPr>
          <a:xfrm>
            <a:off x="3735016" y="16852058"/>
            <a:ext cx="26832070" cy="24375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63C1927F-E2D5-8935-7DF7-E0081F8BD446}"/>
              </a:ext>
            </a:extLst>
          </p:cNvPr>
          <p:cNvSpPr/>
          <p:nvPr/>
        </p:nvSpPr>
        <p:spPr>
          <a:xfrm>
            <a:off x="3735016" y="21823031"/>
            <a:ext cx="26832070" cy="24375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EBD1D55B-618D-9F58-E921-F48EAD3895B9}"/>
              </a:ext>
            </a:extLst>
          </p:cNvPr>
          <p:cNvSpPr/>
          <p:nvPr/>
        </p:nvSpPr>
        <p:spPr>
          <a:xfrm>
            <a:off x="3735016" y="24000288"/>
            <a:ext cx="26832070" cy="24375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03EBEF05-7FA3-60A4-792B-38EF7B69FEBD}"/>
              </a:ext>
            </a:extLst>
          </p:cNvPr>
          <p:cNvSpPr/>
          <p:nvPr/>
        </p:nvSpPr>
        <p:spPr>
          <a:xfrm>
            <a:off x="9237427" y="19495086"/>
            <a:ext cx="21786859" cy="169257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CBFF32E8-3404-3887-B147-56DDA3C3CA7C}"/>
              </a:ext>
            </a:extLst>
          </p:cNvPr>
          <p:cNvSpPr/>
          <p:nvPr/>
        </p:nvSpPr>
        <p:spPr>
          <a:xfrm>
            <a:off x="4556569" y="27015147"/>
            <a:ext cx="22091660" cy="24375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017DFCB6-14A8-C088-48B5-7747B5A12A8F}"/>
              </a:ext>
            </a:extLst>
          </p:cNvPr>
          <p:cNvSpPr/>
          <p:nvPr/>
        </p:nvSpPr>
        <p:spPr>
          <a:xfrm>
            <a:off x="4556568" y="29194398"/>
            <a:ext cx="26832069" cy="24375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2B1B50C6-DC14-728D-7649-ECC2FDB5E879}"/>
              </a:ext>
            </a:extLst>
          </p:cNvPr>
          <p:cNvSpPr/>
          <p:nvPr/>
        </p:nvSpPr>
        <p:spPr>
          <a:xfrm>
            <a:off x="4556568" y="39638678"/>
            <a:ext cx="26832069" cy="24375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258BE2D3-0AC3-47E3-50EF-FC75D77D1CFB}"/>
              </a:ext>
            </a:extLst>
          </p:cNvPr>
          <p:cNvSpPr/>
          <p:nvPr/>
        </p:nvSpPr>
        <p:spPr>
          <a:xfrm>
            <a:off x="4556567" y="42090218"/>
            <a:ext cx="26832069" cy="24375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E17B8394-6D17-DE8D-4BC8-52CA09CB5E88}"/>
              </a:ext>
            </a:extLst>
          </p:cNvPr>
          <p:cNvSpPr/>
          <p:nvPr/>
        </p:nvSpPr>
        <p:spPr>
          <a:xfrm>
            <a:off x="3838109" y="31421213"/>
            <a:ext cx="26859605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50523567-09EC-DEAF-0848-3375A1231CD4}"/>
              </a:ext>
            </a:extLst>
          </p:cNvPr>
          <p:cNvSpPr/>
          <p:nvPr/>
        </p:nvSpPr>
        <p:spPr>
          <a:xfrm>
            <a:off x="3735016" y="36193777"/>
            <a:ext cx="2826898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8ECBF0B3-8928-9145-C1F5-F86071688BD5}"/>
              </a:ext>
            </a:extLst>
          </p:cNvPr>
          <p:cNvSpPr/>
          <p:nvPr/>
        </p:nvSpPr>
        <p:spPr>
          <a:xfrm>
            <a:off x="4556569" y="39638678"/>
            <a:ext cx="16931832" cy="24375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8C467065-4EAB-F732-26CC-AD3A1E648D9B}"/>
              </a:ext>
            </a:extLst>
          </p:cNvPr>
          <p:cNvSpPr/>
          <p:nvPr/>
        </p:nvSpPr>
        <p:spPr>
          <a:xfrm>
            <a:off x="4556567" y="42090218"/>
            <a:ext cx="26832069" cy="24375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C3786DB8-5470-BE51-52C4-523811AEFC83}"/>
              </a:ext>
            </a:extLst>
          </p:cNvPr>
          <p:cNvSpPr/>
          <p:nvPr/>
        </p:nvSpPr>
        <p:spPr>
          <a:xfrm>
            <a:off x="3735017" y="33588554"/>
            <a:ext cx="18275898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2932D532-A457-D799-D2C1-18261DF8DB1B}"/>
              </a:ext>
            </a:extLst>
          </p:cNvPr>
          <p:cNvSpPr/>
          <p:nvPr/>
        </p:nvSpPr>
        <p:spPr>
          <a:xfrm>
            <a:off x="22309954" y="39704318"/>
            <a:ext cx="9694046" cy="1889601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0B93C1D6-F2DB-E667-D611-C77BD9215640}"/>
              </a:ext>
            </a:extLst>
          </p:cNvPr>
          <p:cNvSpPr/>
          <p:nvPr/>
        </p:nvSpPr>
        <p:spPr>
          <a:xfrm>
            <a:off x="4438113" y="26735918"/>
            <a:ext cx="26832067" cy="24375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FD9C615E-4CE0-D5A4-414E-B949CEC55501}"/>
              </a:ext>
            </a:extLst>
          </p:cNvPr>
          <p:cNvSpPr/>
          <p:nvPr/>
        </p:nvSpPr>
        <p:spPr>
          <a:xfrm>
            <a:off x="4438112" y="29187458"/>
            <a:ext cx="26832069" cy="24375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CDAB7E57-2D47-BA07-7436-65182800480F}"/>
              </a:ext>
            </a:extLst>
          </p:cNvPr>
          <p:cNvSpPr/>
          <p:nvPr/>
        </p:nvSpPr>
        <p:spPr>
          <a:xfrm>
            <a:off x="4438112" y="23991102"/>
            <a:ext cx="22079488" cy="243754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F2BCEA7E-139F-D0E7-B8EB-2750C7B021AA}"/>
              </a:ext>
            </a:extLst>
          </p:cNvPr>
          <p:cNvSpPr/>
          <p:nvPr/>
        </p:nvSpPr>
        <p:spPr>
          <a:xfrm>
            <a:off x="4556567" y="14185181"/>
            <a:ext cx="26832070" cy="24375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6D460784-C047-B343-27D8-040524057276}"/>
              </a:ext>
            </a:extLst>
          </p:cNvPr>
          <p:cNvSpPr/>
          <p:nvPr/>
        </p:nvSpPr>
        <p:spPr>
          <a:xfrm>
            <a:off x="4556567" y="16362438"/>
            <a:ext cx="26832070" cy="24375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81C6BAF0-1528-8B3F-75E0-5427D19A89D3}"/>
              </a:ext>
            </a:extLst>
          </p:cNvPr>
          <p:cNvSpPr/>
          <p:nvPr/>
        </p:nvSpPr>
        <p:spPr>
          <a:xfrm>
            <a:off x="4556567" y="19177751"/>
            <a:ext cx="26832070" cy="24375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54B1EA58-B060-F9B4-BB3C-91BA46D51339}"/>
              </a:ext>
            </a:extLst>
          </p:cNvPr>
          <p:cNvSpPr/>
          <p:nvPr/>
        </p:nvSpPr>
        <p:spPr>
          <a:xfrm>
            <a:off x="4453473" y="21683135"/>
            <a:ext cx="26832070" cy="243754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7FD192E5-6688-19B3-73CD-B13E622C01E7}"/>
              </a:ext>
            </a:extLst>
          </p:cNvPr>
          <p:cNvSpPr/>
          <p:nvPr/>
        </p:nvSpPr>
        <p:spPr>
          <a:xfrm>
            <a:off x="4529032" y="2002148"/>
            <a:ext cx="23490798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C761B667-81B4-24B3-47D9-B477A9B6EAA2}"/>
              </a:ext>
            </a:extLst>
          </p:cNvPr>
          <p:cNvSpPr/>
          <p:nvPr/>
        </p:nvSpPr>
        <p:spPr>
          <a:xfrm>
            <a:off x="4425939" y="10237576"/>
            <a:ext cx="2826898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3A4EF285-4DCA-A53C-CF8A-8D59D657FA55}"/>
              </a:ext>
            </a:extLst>
          </p:cNvPr>
          <p:cNvSpPr/>
          <p:nvPr/>
        </p:nvSpPr>
        <p:spPr>
          <a:xfrm>
            <a:off x="4425938" y="4169489"/>
            <a:ext cx="26962697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E33E3056-6665-D119-DA19-826F9983B6B3}"/>
              </a:ext>
            </a:extLst>
          </p:cNvPr>
          <p:cNvSpPr/>
          <p:nvPr/>
        </p:nvSpPr>
        <p:spPr>
          <a:xfrm>
            <a:off x="4425939" y="7583477"/>
            <a:ext cx="2826898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C78C6247-9EDD-E9A6-4DD6-AD2C2DB07000}"/>
              </a:ext>
            </a:extLst>
          </p:cNvPr>
          <p:cNvSpPr/>
          <p:nvPr/>
        </p:nvSpPr>
        <p:spPr>
          <a:xfrm>
            <a:off x="4099367" y="1616090"/>
            <a:ext cx="2301433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5A1FBE36-FB18-A25D-9E3F-50056FED0EC8}"/>
              </a:ext>
            </a:extLst>
          </p:cNvPr>
          <p:cNvSpPr/>
          <p:nvPr/>
        </p:nvSpPr>
        <p:spPr>
          <a:xfrm>
            <a:off x="4099366" y="5056523"/>
            <a:ext cx="2301433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B9C408A1-BAFB-796F-F30F-31BBDC5DF1C7}"/>
              </a:ext>
            </a:extLst>
          </p:cNvPr>
          <p:cNvSpPr/>
          <p:nvPr/>
        </p:nvSpPr>
        <p:spPr>
          <a:xfrm>
            <a:off x="4099366" y="8083846"/>
            <a:ext cx="2301433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E6D0F557-6165-0CE8-AC54-F931C22E0440}"/>
              </a:ext>
            </a:extLst>
          </p:cNvPr>
          <p:cNvSpPr/>
          <p:nvPr/>
        </p:nvSpPr>
        <p:spPr>
          <a:xfrm>
            <a:off x="4099365" y="29461748"/>
            <a:ext cx="2803526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B1DE423C-A60F-47B9-99E0-794107204973}"/>
              </a:ext>
            </a:extLst>
          </p:cNvPr>
          <p:cNvSpPr/>
          <p:nvPr/>
        </p:nvSpPr>
        <p:spPr>
          <a:xfrm>
            <a:off x="3467994" y="38367161"/>
            <a:ext cx="2803526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C460E0CE-3B47-CCFB-598D-3C0A20CD16D7}"/>
              </a:ext>
            </a:extLst>
          </p:cNvPr>
          <p:cNvSpPr/>
          <p:nvPr/>
        </p:nvSpPr>
        <p:spPr>
          <a:xfrm>
            <a:off x="10916997" y="5270680"/>
            <a:ext cx="21217632" cy="281316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E4DACDD6-5B10-578D-BFCA-8C64CAD9BB3F}"/>
              </a:ext>
            </a:extLst>
          </p:cNvPr>
          <p:cNvSpPr/>
          <p:nvPr/>
        </p:nvSpPr>
        <p:spPr>
          <a:xfrm>
            <a:off x="10916997" y="8083846"/>
            <a:ext cx="21217632" cy="281316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6877775B-FCEC-B0AE-E7EC-3428B726CABF}"/>
              </a:ext>
            </a:extLst>
          </p:cNvPr>
          <p:cNvSpPr/>
          <p:nvPr/>
        </p:nvSpPr>
        <p:spPr>
          <a:xfrm>
            <a:off x="4156502" y="17004465"/>
            <a:ext cx="3550584" cy="281316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C967608C-AA58-F142-DA58-D094E3827FF5}"/>
              </a:ext>
            </a:extLst>
          </p:cNvPr>
          <p:cNvSpPr/>
          <p:nvPr/>
        </p:nvSpPr>
        <p:spPr>
          <a:xfrm>
            <a:off x="4099365" y="19970067"/>
            <a:ext cx="3550584" cy="281316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4585993F-73D4-AC10-8157-DAC610362FDC}"/>
              </a:ext>
            </a:extLst>
          </p:cNvPr>
          <p:cNvSpPr/>
          <p:nvPr/>
        </p:nvSpPr>
        <p:spPr>
          <a:xfrm>
            <a:off x="9240597" y="32925632"/>
            <a:ext cx="21217632" cy="281316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F306B58D-611D-6154-2902-9C903D5A7CD4}"/>
              </a:ext>
            </a:extLst>
          </p:cNvPr>
          <p:cNvSpPr/>
          <p:nvPr/>
        </p:nvSpPr>
        <p:spPr>
          <a:xfrm>
            <a:off x="9240597" y="35738798"/>
            <a:ext cx="21217632" cy="281316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7E64F60C-F58A-5E14-264A-44CFA4851E7D}"/>
              </a:ext>
            </a:extLst>
          </p:cNvPr>
          <p:cNvSpPr/>
          <p:nvPr/>
        </p:nvSpPr>
        <p:spPr>
          <a:xfrm>
            <a:off x="4156502" y="11435160"/>
            <a:ext cx="27346756" cy="281316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EE3595D9-94FE-7C10-1224-FF5780CCA062}"/>
              </a:ext>
            </a:extLst>
          </p:cNvPr>
          <p:cNvSpPr/>
          <p:nvPr/>
        </p:nvSpPr>
        <p:spPr>
          <a:xfrm>
            <a:off x="4156502" y="14248326"/>
            <a:ext cx="27346756" cy="281316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B279C903-BBF1-FD33-3C82-AC5ED15FF9CC}"/>
              </a:ext>
            </a:extLst>
          </p:cNvPr>
          <p:cNvSpPr/>
          <p:nvPr/>
        </p:nvSpPr>
        <p:spPr>
          <a:xfrm>
            <a:off x="4249926" y="24604843"/>
            <a:ext cx="4044988" cy="183297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A1988F32-CD26-2B28-3D88-8D12F8B68E37}"/>
              </a:ext>
            </a:extLst>
          </p:cNvPr>
          <p:cNvSpPr/>
          <p:nvPr/>
        </p:nvSpPr>
        <p:spPr>
          <a:xfrm>
            <a:off x="4249926" y="27114834"/>
            <a:ext cx="4044988" cy="183297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8EEFB8F6-CA60-F4B4-2057-42C00375A5D1}"/>
              </a:ext>
            </a:extLst>
          </p:cNvPr>
          <p:cNvSpPr/>
          <p:nvPr/>
        </p:nvSpPr>
        <p:spPr>
          <a:xfrm>
            <a:off x="3662097" y="42216052"/>
            <a:ext cx="27362189" cy="231568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A1F23597-0A06-B9DE-A2DA-B088DCCDE5A7}"/>
              </a:ext>
            </a:extLst>
          </p:cNvPr>
          <p:cNvSpPr/>
          <p:nvPr/>
        </p:nvSpPr>
        <p:spPr>
          <a:xfrm>
            <a:off x="3699301" y="16137788"/>
            <a:ext cx="27978127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5599F606-1408-82C2-00DF-0E821C4C9673}"/>
              </a:ext>
            </a:extLst>
          </p:cNvPr>
          <p:cNvSpPr/>
          <p:nvPr/>
        </p:nvSpPr>
        <p:spPr>
          <a:xfrm>
            <a:off x="3699301" y="18222686"/>
            <a:ext cx="26933098" cy="13617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B60C5C70-1838-8EDB-ED70-AC292914185B}"/>
              </a:ext>
            </a:extLst>
          </p:cNvPr>
          <p:cNvSpPr/>
          <p:nvPr/>
        </p:nvSpPr>
        <p:spPr>
          <a:xfrm>
            <a:off x="7182730" y="6446102"/>
            <a:ext cx="10452127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BB5D1681-D14D-0753-1A58-84A88D965CBD}"/>
              </a:ext>
            </a:extLst>
          </p:cNvPr>
          <p:cNvSpPr/>
          <p:nvPr/>
        </p:nvSpPr>
        <p:spPr>
          <a:xfrm>
            <a:off x="7182730" y="8531000"/>
            <a:ext cx="10061723" cy="13617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136897D0-5347-E30B-871B-F0E51AD3C5A1}"/>
              </a:ext>
            </a:extLst>
          </p:cNvPr>
          <p:cNvSpPr/>
          <p:nvPr/>
        </p:nvSpPr>
        <p:spPr>
          <a:xfrm>
            <a:off x="3024387" y="10407252"/>
            <a:ext cx="19900927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31D1176E-8DBC-DA76-08F5-110E95D75232}"/>
              </a:ext>
            </a:extLst>
          </p:cNvPr>
          <p:cNvSpPr/>
          <p:nvPr/>
        </p:nvSpPr>
        <p:spPr>
          <a:xfrm>
            <a:off x="3024387" y="12492150"/>
            <a:ext cx="19157595" cy="13617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E8C52EC7-7117-8835-D840-567F82736048}"/>
              </a:ext>
            </a:extLst>
          </p:cNvPr>
          <p:cNvSpPr/>
          <p:nvPr/>
        </p:nvSpPr>
        <p:spPr>
          <a:xfrm>
            <a:off x="21225301" y="20236837"/>
            <a:ext cx="10452127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1931DBF5-B2F3-2C30-A57E-ED74B27E9B39}"/>
              </a:ext>
            </a:extLst>
          </p:cNvPr>
          <p:cNvSpPr/>
          <p:nvPr/>
        </p:nvSpPr>
        <p:spPr>
          <a:xfrm>
            <a:off x="3699301" y="22703459"/>
            <a:ext cx="27455613" cy="13617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12E8F1E3-24AB-8A16-7FB0-62839EC5D53E}"/>
              </a:ext>
            </a:extLst>
          </p:cNvPr>
          <p:cNvSpPr/>
          <p:nvPr/>
        </p:nvSpPr>
        <p:spPr>
          <a:xfrm>
            <a:off x="4308901" y="38937518"/>
            <a:ext cx="27978127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7F1E88E3-61D0-931D-C2CF-9F81F1441037}"/>
              </a:ext>
            </a:extLst>
          </p:cNvPr>
          <p:cNvSpPr/>
          <p:nvPr/>
        </p:nvSpPr>
        <p:spPr>
          <a:xfrm>
            <a:off x="4168308" y="41674778"/>
            <a:ext cx="26933098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48F3A143-AFF0-BDA2-87B0-0767BA58121F}"/>
              </a:ext>
            </a:extLst>
          </p:cNvPr>
          <p:cNvSpPr/>
          <p:nvPr/>
        </p:nvSpPr>
        <p:spPr>
          <a:xfrm>
            <a:off x="3960558" y="32875759"/>
            <a:ext cx="26933098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7668EA0B-2C52-3DAC-59A7-67B987D13E35}"/>
              </a:ext>
            </a:extLst>
          </p:cNvPr>
          <p:cNvSpPr/>
          <p:nvPr/>
        </p:nvSpPr>
        <p:spPr>
          <a:xfrm>
            <a:off x="4392883" y="37407286"/>
            <a:ext cx="26933098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3686667E-0503-4452-054C-D44462FB49AE}"/>
              </a:ext>
            </a:extLst>
          </p:cNvPr>
          <p:cNvSpPr/>
          <p:nvPr/>
        </p:nvSpPr>
        <p:spPr>
          <a:xfrm>
            <a:off x="4178272" y="35228676"/>
            <a:ext cx="14828185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BD3B87FF-F4E8-D962-EC06-3D4E176B6B95}"/>
              </a:ext>
            </a:extLst>
          </p:cNvPr>
          <p:cNvSpPr/>
          <p:nvPr/>
        </p:nvSpPr>
        <p:spPr>
          <a:xfrm>
            <a:off x="14767889" y="30896023"/>
            <a:ext cx="14828185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2DB0484B-FA72-F5B4-BD66-AA3938923EB5}"/>
              </a:ext>
            </a:extLst>
          </p:cNvPr>
          <p:cNvSpPr/>
          <p:nvPr/>
        </p:nvSpPr>
        <p:spPr>
          <a:xfrm>
            <a:off x="23709086" y="35552865"/>
            <a:ext cx="7968342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464DF481-5D14-3056-8B2D-55E151CCE193}"/>
              </a:ext>
            </a:extLst>
          </p:cNvPr>
          <p:cNvSpPr/>
          <p:nvPr/>
        </p:nvSpPr>
        <p:spPr>
          <a:xfrm>
            <a:off x="21225300" y="1596740"/>
            <a:ext cx="8370773" cy="204588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E8B3E76E-CD84-A443-D9BB-C3CA5CF8BFCD}"/>
              </a:ext>
            </a:extLst>
          </p:cNvPr>
          <p:cNvSpPr/>
          <p:nvPr/>
        </p:nvSpPr>
        <p:spPr>
          <a:xfrm>
            <a:off x="21225300" y="4032988"/>
            <a:ext cx="8370773" cy="204588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E678A627-6C5A-90F1-8830-846D3BA735DA}"/>
              </a:ext>
            </a:extLst>
          </p:cNvPr>
          <p:cNvSpPr/>
          <p:nvPr/>
        </p:nvSpPr>
        <p:spPr>
          <a:xfrm>
            <a:off x="21343654" y="6380615"/>
            <a:ext cx="8370773" cy="204588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C57E2A3B-E41F-85FB-6881-618E7A00B6B4}"/>
              </a:ext>
            </a:extLst>
          </p:cNvPr>
          <p:cNvSpPr/>
          <p:nvPr/>
        </p:nvSpPr>
        <p:spPr>
          <a:xfrm>
            <a:off x="3842818" y="14223460"/>
            <a:ext cx="19082496" cy="204588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0ADAF55B-D3BC-67C4-4537-31300F90C525}"/>
              </a:ext>
            </a:extLst>
          </p:cNvPr>
          <p:cNvSpPr/>
          <p:nvPr/>
        </p:nvSpPr>
        <p:spPr>
          <a:xfrm>
            <a:off x="3926583" y="19803551"/>
            <a:ext cx="17298717" cy="204588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AA725DC8-0A08-29A9-E1A4-F783C78B6F09}"/>
              </a:ext>
            </a:extLst>
          </p:cNvPr>
          <p:cNvSpPr/>
          <p:nvPr/>
        </p:nvSpPr>
        <p:spPr>
          <a:xfrm>
            <a:off x="3953826" y="24715082"/>
            <a:ext cx="9920046" cy="204588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BB5CF12D-C0A6-EC74-0B23-D660EE7A9B42}"/>
              </a:ext>
            </a:extLst>
          </p:cNvPr>
          <p:cNvSpPr/>
          <p:nvPr/>
        </p:nvSpPr>
        <p:spPr>
          <a:xfrm>
            <a:off x="3926584" y="26760971"/>
            <a:ext cx="9920046" cy="204588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0BADBB91-0E13-36BA-83F6-21B197F92E34}"/>
              </a:ext>
            </a:extLst>
          </p:cNvPr>
          <p:cNvSpPr/>
          <p:nvPr/>
        </p:nvSpPr>
        <p:spPr>
          <a:xfrm>
            <a:off x="3926583" y="28783981"/>
            <a:ext cx="9920046" cy="204588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0;p3">
            <a:extLst>
              <a:ext uri="{FF2B5EF4-FFF2-40B4-BE49-F238E27FC236}">
                <a16:creationId xmlns:a16="http://schemas.microsoft.com/office/drawing/2014/main" id="{974EF243-DB19-4379-8433-45F2F0C9EDCB}"/>
              </a:ext>
            </a:extLst>
          </p:cNvPr>
          <p:cNvSpPr/>
          <p:nvPr/>
        </p:nvSpPr>
        <p:spPr>
          <a:xfrm>
            <a:off x="14767888" y="24600768"/>
            <a:ext cx="16909539" cy="223648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0;p3">
            <a:extLst>
              <a:ext uri="{FF2B5EF4-FFF2-40B4-BE49-F238E27FC236}">
                <a16:creationId xmlns:a16="http://schemas.microsoft.com/office/drawing/2014/main" id="{0D33648E-0C19-BC85-8C54-A20BD7BCA5BA}"/>
              </a:ext>
            </a:extLst>
          </p:cNvPr>
          <p:cNvSpPr/>
          <p:nvPr/>
        </p:nvSpPr>
        <p:spPr>
          <a:xfrm>
            <a:off x="14795130" y="26712531"/>
            <a:ext cx="16909539" cy="223648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0;p3">
            <a:extLst>
              <a:ext uri="{FF2B5EF4-FFF2-40B4-BE49-F238E27FC236}">
                <a16:creationId xmlns:a16="http://schemas.microsoft.com/office/drawing/2014/main" id="{96034FE1-9EDB-4D51-31A8-77448937EB28}"/>
              </a:ext>
            </a:extLst>
          </p:cNvPr>
          <p:cNvSpPr/>
          <p:nvPr/>
        </p:nvSpPr>
        <p:spPr>
          <a:xfrm>
            <a:off x="14767888" y="28887453"/>
            <a:ext cx="16909539" cy="2236486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C017E1D9-3035-BD3E-3064-AB26B6C7BC20}"/>
              </a:ext>
            </a:extLst>
          </p:cNvPr>
          <p:cNvSpPr/>
          <p:nvPr/>
        </p:nvSpPr>
        <p:spPr>
          <a:xfrm>
            <a:off x="23374951" y="14380395"/>
            <a:ext cx="8912078" cy="168698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F7C7C330-6C2E-F8A5-E0D0-82FD40639A39}"/>
              </a:ext>
            </a:extLst>
          </p:cNvPr>
          <p:cNvSpPr/>
          <p:nvPr/>
        </p:nvSpPr>
        <p:spPr>
          <a:xfrm>
            <a:off x="9664672" y="21216552"/>
            <a:ext cx="22796528" cy="177407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11ABEDAC-6948-C161-004F-0A0089904BA3}"/>
              </a:ext>
            </a:extLst>
          </p:cNvPr>
          <p:cNvSpPr/>
          <p:nvPr/>
        </p:nvSpPr>
        <p:spPr>
          <a:xfrm>
            <a:off x="9033301" y="36913752"/>
            <a:ext cx="22796528" cy="177407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7CB3E281-DC59-6A4F-46E4-0487112F7CF3}"/>
              </a:ext>
            </a:extLst>
          </p:cNvPr>
          <p:cNvSpPr/>
          <p:nvPr/>
        </p:nvSpPr>
        <p:spPr>
          <a:xfrm>
            <a:off x="4069414" y="29065152"/>
            <a:ext cx="4963887" cy="29388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DC030D11-5E69-74E3-0C91-AEFC19185835}"/>
              </a:ext>
            </a:extLst>
          </p:cNvPr>
          <p:cNvSpPr/>
          <p:nvPr/>
        </p:nvSpPr>
        <p:spPr>
          <a:xfrm>
            <a:off x="4069414" y="32956796"/>
            <a:ext cx="4963887" cy="29388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B21C5704-0532-7BBB-FEBF-DF0B6B26FA1F}"/>
              </a:ext>
            </a:extLst>
          </p:cNvPr>
          <p:cNvSpPr/>
          <p:nvPr/>
        </p:nvSpPr>
        <p:spPr>
          <a:xfrm>
            <a:off x="4069413" y="36223041"/>
            <a:ext cx="4963887" cy="29388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49845723-771B-AB87-527C-ABF2A3F4DE16}"/>
              </a:ext>
            </a:extLst>
          </p:cNvPr>
          <p:cNvSpPr/>
          <p:nvPr/>
        </p:nvSpPr>
        <p:spPr>
          <a:xfrm>
            <a:off x="4069413" y="12102782"/>
            <a:ext cx="4963887" cy="29388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441FFFAE-8475-3FCF-C4CF-F5356B997203}"/>
              </a:ext>
            </a:extLst>
          </p:cNvPr>
          <p:cNvSpPr/>
          <p:nvPr/>
        </p:nvSpPr>
        <p:spPr>
          <a:xfrm>
            <a:off x="4069413" y="15041630"/>
            <a:ext cx="4963887" cy="29388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28DEAFAD-F38C-45EC-99DA-57F44EFD441D}"/>
              </a:ext>
            </a:extLst>
          </p:cNvPr>
          <p:cNvSpPr/>
          <p:nvPr/>
        </p:nvSpPr>
        <p:spPr>
          <a:xfrm>
            <a:off x="4069413" y="17791247"/>
            <a:ext cx="4963887" cy="293884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FC9318B3-A1C3-BB30-2B92-B25C3EA1DECB}"/>
              </a:ext>
            </a:extLst>
          </p:cNvPr>
          <p:cNvSpPr/>
          <p:nvPr/>
        </p:nvSpPr>
        <p:spPr>
          <a:xfrm>
            <a:off x="4069414" y="1998670"/>
            <a:ext cx="5595260" cy="199342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F46C789F-E5C0-071E-1E2F-9A6257F4BD8E}"/>
              </a:ext>
            </a:extLst>
          </p:cNvPr>
          <p:cNvSpPr/>
          <p:nvPr/>
        </p:nvSpPr>
        <p:spPr>
          <a:xfrm>
            <a:off x="4069413" y="5460172"/>
            <a:ext cx="5595260" cy="199342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5418511E-68DE-DC6E-6F17-808BA3CEE866}"/>
              </a:ext>
            </a:extLst>
          </p:cNvPr>
          <p:cNvSpPr/>
          <p:nvPr/>
        </p:nvSpPr>
        <p:spPr>
          <a:xfrm>
            <a:off x="3828084" y="8880147"/>
            <a:ext cx="5595260" cy="199342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95A95E09-7E97-9516-382C-3D6B07F3CA90}"/>
              </a:ext>
            </a:extLst>
          </p:cNvPr>
          <p:cNvSpPr/>
          <p:nvPr/>
        </p:nvSpPr>
        <p:spPr>
          <a:xfrm>
            <a:off x="6914469" y="24211934"/>
            <a:ext cx="24915360" cy="199342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F967CE3A-5B91-D0B8-21C1-8D83F3A70B9B}"/>
              </a:ext>
            </a:extLst>
          </p:cNvPr>
          <p:cNvSpPr/>
          <p:nvPr/>
        </p:nvSpPr>
        <p:spPr>
          <a:xfrm>
            <a:off x="6914469" y="26562673"/>
            <a:ext cx="24915360" cy="199342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8C25DA63-AF07-95E0-A796-B56AEFCCDF30}"/>
              </a:ext>
            </a:extLst>
          </p:cNvPr>
          <p:cNvSpPr/>
          <p:nvPr/>
        </p:nvSpPr>
        <p:spPr>
          <a:xfrm>
            <a:off x="11909049" y="14997189"/>
            <a:ext cx="20552151" cy="26473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6573E81E-1C1A-0988-9808-7A09C2F03071}"/>
              </a:ext>
            </a:extLst>
          </p:cNvPr>
          <p:cNvSpPr/>
          <p:nvPr/>
        </p:nvSpPr>
        <p:spPr>
          <a:xfrm>
            <a:off x="11909049" y="17746409"/>
            <a:ext cx="20552151" cy="26473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1;p3">
            <a:extLst>
              <a:ext uri="{FF2B5EF4-FFF2-40B4-BE49-F238E27FC236}">
                <a16:creationId xmlns:a16="http://schemas.microsoft.com/office/drawing/2014/main" id="{C6D262D1-2E2F-C155-F81F-015553247546}"/>
              </a:ext>
            </a:extLst>
          </p:cNvPr>
          <p:cNvSpPr/>
          <p:nvPr/>
        </p:nvSpPr>
        <p:spPr>
          <a:xfrm>
            <a:off x="9664671" y="28944205"/>
            <a:ext cx="22165157" cy="349260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1;p3">
            <a:extLst>
              <a:ext uri="{FF2B5EF4-FFF2-40B4-BE49-F238E27FC236}">
                <a16:creationId xmlns:a16="http://schemas.microsoft.com/office/drawing/2014/main" id="{7E15A894-18B2-2DB4-F0E3-AE2A23DAFB6C}"/>
              </a:ext>
            </a:extLst>
          </p:cNvPr>
          <p:cNvSpPr/>
          <p:nvPr/>
        </p:nvSpPr>
        <p:spPr>
          <a:xfrm>
            <a:off x="9664671" y="32497053"/>
            <a:ext cx="22165157" cy="349260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1;p3">
            <a:extLst>
              <a:ext uri="{FF2B5EF4-FFF2-40B4-BE49-F238E27FC236}">
                <a16:creationId xmlns:a16="http://schemas.microsoft.com/office/drawing/2014/main" id="{0E76CC6E-F6A7-26BD-0DE9-882FA4D0DBBF}"/>
              </a:ext>
            </a:extLst>
          </p:cNvPr>
          <p:cNvSpPr/>
          <p:nvPr/>
        </p:nvSpPr>
        <p:spPr>
          <a:xfrm>
            <a:off x="9664671" y="8584745"/>
            <a:ext cx="22165157" cy="349260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1;p3">
            <a:extLst>
              <a:ext uri="{FF2B5EF4-FFF2-40B4-BE49-F238E27FC236}">
                <a16:creationId xmlns:a16="http://schemas.microsoft.com/office/drawing/2014/main" id="{7A0F868E-182A-B927-0C0C-07BA45146A6D}"/>
              </a:ext>
            </a:extLst>
          </p:cNvPr>
          <p:cNvSpPr/>
          <p:nvPr/>
        </p:nvSpPr>
        <p:spPr>
          <a:xfrm>
            <a:off x="9664671" y="12137594"/>
            <a:ext cx="22165157" cy="264732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101;p3">
            <a:extLst>
              <a:ext uri="{FF2B5EF4-FFF2-40B4-BE49-F238E27FC236}">
                <a16:creationId xmlns:a16="http://schemas.microsoft.com/office/drawing/2014/main" id="{124B50D4-DDE1-3E38-AD3A-0D89891A992E}"/>
              </a:ext>
            </a:extLst>
          </p:cNvPr>
          <p:cNvSpPr/>
          <p:nvPr/>
        </p:nvSpPr>
        <p:spPr>
          <a:xfrm>
            <a:off x="3590443" y="31024286"/>
            <a:ext cx="28126436" cy="230769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1;p3">
            <a:extLst>
              <a:ext uri="{FF2B5EF4-FFF2-40B4-BE49-F238E27FC236}">
                <a16:creationId xmlns:a16="http://schemas.microsoft.com/office/drawing/2014/main" id="{3B5AAA85-AD09-B7EC-B3CF-3EDC5769DE35}"/>
              </a:ext>
            </a:extLst>
          </p:cNvPr>
          <p:cNvSpPr/>
          <p:nvPr/>
        </p:nvSpPr>
        <p:spPr>
          <a:xfrm>
            <a:off x="3590443" y="33491177"/>
            <a:ext cx="28086986" cy="108595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1;p3">
            <a:extLst>
              <a:ext uri="{FF2B5EF4-FFF2-40B4-BE49-F238E27FC236}">
                <a16:creationId xmlns:a16="http://schemas.microsoft.com/office/drawing/2014/main" id="{2F4D49B9-751C-862F-B7C6-E8AFD2CDF588}"/>
              </a:ext>
            </a:extLst>
          </p:cNvPr>
          <p:cNvSpPr/>
          <p:nvPr/>
        </p:nvSpPr>
        <p:spPr>
          <a:xfrm>
            <a:off x="4395986" y="21706114"/>
            <a:ext cx="14741100" cy="139345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1;p3">
            <a:extLst>
              <a:ext uri="{FF2B5EF4-FFF2-40B4-BE49-F238E27FC236}">
                <a16:creationId xmlns:a16="http://schemas.microsoft.com/office/drawing/2014/main" id="{199C5AEE-DA58-91A3-10EC-916DE46E9D8C}"/>
              </a:ext>
            </a:extLst>
          </p:cNvPr>
          <p:cNvSpPr/>
          <p:nvPr/>
        </p:nvSpPr>
        <p:spPr>
          <a:xfrm>
            <a:off x="4395986" y="23230031"/>
            <a:ext cx="14741100" cy="139345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1;p3">
            <a:extLst>
              <a:ext uri="{FF2B5EF4-FFF2-40B4-BE49-F238E27FC236}">
                <a16:creationId xmlns:a16="http://schemas.microsoft.com/office/drawing/2014/main" id="{E074719D-1935-6727-B16D-8726E6DAD09E}"/>
              </a:ext>
            </a:extLst>
          </p:cNvPr>
          <p:cNvSpPr/>
          <p:nvPr/>
        </p:nvSpPr>
        <p:spPr>
          <a:xfrm>
            <a:off x="3590443" y="7342355"/>
            <a:ext cx="28086986" cy="108595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1;p3">
            <a:extLst>
              <a:ext uri="{FF2B5EF4-FFF2-40B4-BE49-F238E27FC236}">
                <a16:creationId xmlns:a16="http://schemas.microsoft.com/office/drawing/2014/main" id="{5FB58A0A-E6BC-02FA-D927-2D3072802964}"/>
              </a:ext>
            </a:extLst>
          </p:cNvPr>
          <p:cNvSpPr/>
          <p:nvPr/>
        </p:nvSpPr>
        <p:spPr>
          <a:xfrm>
            <a:off x="3590443" y="9448633"/>
            <a:ext cx="28086986" cy="108595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74494364-4CF5-5AAE-983F-89B99CB72298}"/>
              </a:ext>
            </a:extLst>
          </p:cNvPr>
          <p:cNvSpPr/>
          <p:nvPr/>
        </p:nvSpPr>
        <p:spPr>
          <a:xfrm>
            <a:off x="16030112" y="2251955"/>
            <a:ext cx="16431087" cy="24506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BE6A142A-BF76-19C5-407F-80B0CF670ED3}"/>
              </a:ext>
            </a:extLst>
          </p:cNvPr>
          <p:cNvSpPr/>
          <p:nvPr/>
        </p:nvSpPr>
        <p:spPr>
          <a:xfrm>
            <a:off x="16030111" y="4624957"/>
            <a:ext cx="16431087" cy="245067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25D7B9DE-48CB-AD6A-E32C-4FDFCF867180}"/>
              </a:ext>
            </a:extLst>
          </p:cNvPr>
          <p:cNvSpPr/>
          <p:nvPr/>
        </p:nvSpPr>
        <p:spPr>
          <a:xfrm>
            <a:off x="3550992" y="27049695"/>
            <a:ext cx="28165887" cy="191580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B8CD3417-F4A8-C73D-DDD6-7BCEF0B0AE62}"/>
              </a:ext>
            </a:extLst>
          </p:cNvPr>
          <p:cNvSpPr/>
          <p:nvPr/>
        </p:nvSpPr>
        <p:spPr>
          <a:xfrm>
            <a:off x="3550992" y="28965499"/>
            <a:ext cx="28086986" cy="189958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3">
            <a:extLst>
              <a:ext uri="{FF2B5EF4-FFF2-40B4-BE49-F238E27FC236}">
                <a16:creationId xmlns:a16="http://schemas.microsoft.com/office/drawing/2014/main" id="{246FBECC-D3B7-061E-63C5-A8CCD508D63F}"/>
              </a:ext>
            </a:extLst>
          </p:cNvPr>
          <p:cNvSpPr/>
          <p:nvPr/>
        </p:nvSpPr>
        <p:spPr>
          <a:xfrm>
            <a:off x="4295311" y="17731523"/>
            <a:ext cx="14741101" cy="191580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22DC6258-D1C6-6D8C-D036-A43A712FC761}"/>
              </a:ext>
            </a:extLst>
          </p:cNvPr>
          <p:cNvSpPr/>
          <p:nvPr/>
        </p:nvSpPr>
        <p:spPr>
          <a:xfrm>
            <a:off x="4295311" y="19647327"/>
            <a:ext cx="14699807" cy="1899587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B88904A8-89ED-F8CD-ABEB-767B1E747F0E}"/>
              </a:ext>
            </a:extLst>
          </p:cNvPr>
          <p:cNvSpPr/>
          <p:nvPr/>
        </p:nvSpPr>
        <p:spPr>
          <a:xfrm>
            <a:off x="6624856" y="10729207"/>
            <a:ext cx="7613657" cy="237988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D7690F36-1395-8687-00B9-5C311F046D1D}"/>
              </a:ext>
            </a:extLst>
          </p:cNvPr>
          <p:cNvSpPr/>
          <p:nvPr/>
        </p:nvSpPr>
        <p:spPr>
          <a:xfrm>
            <a:off x="6624856" y="13232197"/>
            <a:ext cx="7613657" cy="237988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796EC8E6-ABC3-33B0-FAC9-A7317CEE29C9}"/>
              </a:ext>
            </a:extLst>
          </p:cNvPr>
          <p:cNvSpPr/>
          <p:nvPr/>
        </p:nvSpPr>
        <p:spPr>
          <a:xfrm>
            <a:off x="19404699" y="17731523"/>
            <a:ext cx="12233279" cy="155217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D9D01D68-BB54-6816-D4AD-BA25D04B68E0}"/>
              </a:ext>
            </a:extLst>
          </p:cNvPr>
          <p:cNvSpPr/>
          <p:nvPr/>
        </p:nvSpPr>
        <p:spPr>
          <a:xfrm>
            <a:off x="19483600" y="19994743"/>
            <a:ext cx="12233279" cy="155217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AEB780CB-3455-4702-C8C4-D0C5D98D735B}"/>
              </a:ext>
            </a:extLst>
          </p:cNvPr>
          <p:cNvSpPr/>
          <p:nvPr/>
        </p:nvSpPr>
        <p:spPr>
          <a:xfrm>
            <a:off x="19483600" y="21614523"/>
            <a:ext cx="12233279" cy="155217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3F23E7EF-C357-33BF-784B-9DBD9F090696}"/>
              </a:ext>
            </a:extLst>
          </p:cNvPr>
          <p:cNvSpPr/>
          <p:nvPr/>
        </p:nvSpPr>
        <p:spPr>
          <a:xfrm>
            <a:off x="19483600" y="23340402"/>
            <a:ext cx="12233279" cy="155217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AA477B8A-29F9-E39E-B225-1EA065FF805B}"/>
              </a:ext>
            </a:extLst>
          </p:cNvPr>
          <p:cNvSpPr/>
          <p:nvPr/>
        </p:nvSpPr>
        <p:spPr>
          <a:xfrm>
            <a:off x="19404698" y="25256206"/>
            <a:ext cx="12233279" cy="155217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CDF33FF5-05D5-8A59-B405-B8A47D97C40A}"/>
              </a:ext>
            </a:extLst>
          </p:cNvPr>
          <p:cNvSpPr/>
          <p:nvPr/>
        </p:nvSpPr>
        <p:spPr>
          <a:xfrm>
            <a:off x="6148146" y="37526407"/>
            <a:ext cx="25529283" cy="153025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8A6EDF6A-CDB6-CC01-B812-A0453DE3CB54}"/>
              </a:ext>
            </a:extLst>
          </p:cNvPr>
          <p:cNvSpPr/>
          <p:nvPr/>
        </p:nvSpPr>
        <p:spPr>
          <a:xfrm>
            <a:off x="3796832" y="39420289"/>
            <a:ext cx="28165887" cy="191580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7270B8B3-0A44-947C-6946-6D2F04376160}"/>
              </a:ext>
            </a:extLst>
          </p:cNvPr>
          <p:cNvSpPr/>
          <p:nvPr/>
        </p:nvSpPr>
        <p:spPr>
          <a:xfrm>
            <a:off x="3796832" y="41407678"/>
            <a:ext cx="18671282" cy="129066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8;p3">
            <a:extLst>
              <a:ext uri="{FF2B5EF4-FFF2-40B4-BE49-F238E27FC236}">
                <a16:creationId xmlns:a16="http://schemas.microsoft.com/office/drawing/2014/main" id="{C8D5B3D1-B9B4-6428-BE87-70884B7A8E85}"/>
              </a:ext>
            </a:extLst>
          </p:cNvPr>
          <p:cNvSpPr/>
          <p:nvPr/>
        </p:nvSpPr>
        <p:spPr>
          <a:xfrm>
            <a:off x="3717930" y="43061972"/>
            <a:ext cx="18671282" cy="161978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8;p3">
            <a:extLst>
              <a:ext uri="{FF2B5EF4-FFF2-40B4-BE49-F238E27FC236}">
                <a16:creationId xmlns:a16="http://schemas.microsoft.com/office/drawing/2014/main" id="{39F416C8-2510-9559-E1D0-B914B8EE6A6F}"/>
              </a:ext>
            </a:extLst>
          </p:cNvPr>
          <p:cNvSpPr/>
          <p:nvPr/>
        </p:nvSpPr>
        <p:spPr>
          <a:xfrm>
            <a:off x="5980330" y="35250692"/>
            <a:ext cx="25529283" cy="153025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9;p3">
            <a:extLst>
              <a:ext uri="{FF2B5EF4-FFF2-40B4-BE49-F238E27FC236}">
                <a16:creationId xmlns:a16="http://schemas.microsoft.com/office/drawing/2014/main" id="{988B38E2-6EAD-5CDC-B21E-86120F85AC9E}"/>
              </a:ext>
            </a:extLst>
          </p:cNvPr>
          <p:cNvSpPr/>
          <p:nvPr/>
        </p:nvSpPr>
        <p:spPr>
          <a:xfrm>
            <a:off x="4566536" y="25341133"/>
            <a:ext cx="13656150" cy="170856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9;p3">
            <a:extLst>
              <a:ext uri="{FF2B5EF4-FFF2-40B4-BE49-F238E27FC236}">
                <a16:creationId xmlns:a16="http://schemas.microsoft.com/office/drawing/2014/main" id="{C9041613-36C6-6A97-431B-C79909BBEA7C}"/>
              </a:ext>
            </a:extLst>
          </p:cNvPr>
          <p:cNvSpPr/>
          <p:nvPr/>
        </p:nvSpPr>
        <p:spPr>
          <a:xfrm>
            <a:off x="4265356" y="16221546"/>
            <a:ext cx="13656150" cy="170856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9;p3">
            <a:extLst>
              <a:ext uri="{FF2B5EF4-FFF2-40B4-BE49-F238E27FC236}">
                <a16:creationId xmlns:a16="http://schemas.microsoft.com/office/drawing/2014/main" id="{584DADAF-DAF6-1ACA-D8D4-82FF922CB047}"/>
              </a:ext>
            </a:extLst>
          </p:cNvPr>
          <p:cNvSpPr/>
          <p:nvPr/>
        </p:nvSpPr>
        <p:spPr>
          <a:xfrm>
            <a:off x="15773155" y="10996248"/>
            <a:ext cx="2449531" cy="17663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9;p3">
            <a:extLst>
              <a:ext uri="{FF2B5EF4-FFF2-40B4-BE49-F238E27FC236}">
                <a16:creationId xmlns:a16="http://schemas.microsoft.com/office/drawing/2014/main" id="{71010936-A043-6EEE-F15C-DCEA69DDBD9F}"/>
              </a:ext>
            </a:extLst>
          </p:cNvPr>
          <p:cNvSpPr/>
          <p:nvPr/>
        </p:nvSpPr>
        <p:spPr>
          <a:xfrm>
            <a:off x="15929175" y="14089309"/>
            <a:ext cx="2449531" cy="17663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9;p3">
            <a:extLst>
              <a:ext uri="{FF2B5EF4-FFF2-40B4-BE49-F238E27FC236}">
                <a16:creationId xmlns:a16="http://schemas.microsoft.com/office/drawing/2014/main" id="{0CA00515-6626-092C-516C-F96533B5D4FD}"/>
              </a:ext>
            </a:extLst>
          </p:cNvPr>
          <p:cNvSpPr/>
          <p:nvPr/>
        </p:nvSpPr>
        <p:spPr>
          <a:xfrm>
            <a:off x="22468114" y="41401215"/>
            <a:ext cx="7237181" cy="196844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9;p3">
            <a:extLst>
              <a:ext uri="{FF2B5EF4-FFF2-40B4-BE49-F238E27FC236}">
                <a16:creationId xmlns:a16="http://schemas.microsoft.com/office/drawing/2014/main" id="{BA3E4431-F724-E2B3-1A0D-0B33BC7B375C}"/>
              </a:ext>
            </a:extLst>
          </p:cNvPr>
          <p:cNvSpPr/>
          <p:nvPr/>
        </p:nvSpPr>
        <p:spPr>
          <a:xfrm>
            <a:off x="22468114" y="43061973"/>
            <a:ext cx="7237181" cy="196844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058"/>
            <a:ext cx="33423225" cy="4727257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7C1F1A88-5978-D8AE-B250-61F3E28D9C25}"/>
              </a:ext>
            </a:extLst>
          </p:cNvPr>
          <p:cNvSpPr/>
          <p:nvPr/>
        </p:nvSpPr>
        <p:spPr>
          <a:xfrm>
            <a:off x="8976523" y="26187073"/>
            <a:ext cx="22504963" cy="228995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1AB0D5BB-79C7-CDF5-06A2-A19BAB065764}"/>
              </a:ext>
            </a:extLst>
          </p:cNvPr>
          <p:cNvSpPr/>
          <p:nvPr/>
        </p:nvSpPr>
        <p:spPr>
          <a:xfrm>
            <a:off x="8976523" y="27968803"/>
            <a:ext cx="22504963" cy="207576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096D39B0-8901-FE8B-CE16-19351ACBC5BE}"/>
              </a:ext>
            </a:extLst>
          </p:cNvPr>
          <p:cNvSpPr/>
          <p:nvPr/>
        </p:nvSpPr>
        <p:spPr>
          <a:xfrm>
            <a:off x="8976523" y="29681603"/>
            <a:ext cx="22504963" cy="2075768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9980E6A6-0DDB-0B60-654D-850E84B5F849}"/>
              </a:ext>
            </a:extLst>
          </p:cNvPr>
          <p:cNvSpPr/>
          <p:nvPr/>
        </p:nvSpPr>
        <p:spPr>
          <a:xfrm>
            <a:off x="3707838" y="22264515"/>
            <a:ext cx="5268685" cy="174902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22742061-65EE-0E7A-D31F-2009F2E748ED}"/>
              </a:ext>
            </a:extLst>
          </p:cNvPr>
          <p:cNvSpPr/>
          <p:nvPr/>
        </p:nvSpPr>
        <p:spPr>
          <a:xfrm>
            <a:off x="9511611" y="22264515"/>
            <a:ext cx="9364217" cy="225725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403909AA-8628-E5B7-4F4F-C8E1E865350B}"/>
              </a:ext>
            </a:extLst>
          </p:cNvPr>
          <p:cNvSpPr/>
          <p:nvPr/>
        </p:nvSpPr>
        <p:spPr>
          <a:xfrm>
            <a:off x="18875828" y="3530625"/>
            <a:ext cx="13062858" cy="275068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07B4ABF2-A663-0F2F-8054-126D0F07A052}"/>
              </a:ext>
            </a:extLst>
          </p:cNvPr>
          <p:cNvSpPr/>
          <p:nvPr/>
        </p:nvSpPr>
        <p:spPr>
          <a:xfrm>
            <a:off x="18875828" y="5762367"/>
            <a:ext cx="13062858" cy="275068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F3F42BB8-7EE1-A71D-4915-CB03CAA0A1D5}"/>
              </a:ext>
            </a:extLst>
          </p:cNvPr>
          <p:cNvSpPr/>
          <p:nvPr/>
        </p:nvSpPr>
        <p:spPr>
          <a:xfrm>
            <a:off x="18875828" y="8342283"/>
            <a:ext cx="13062858" cy="275068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44DA0A52-BA8E-C4B2-B296-1ADAE23A71FD}"/>
              </a:ext>
            </a:extLst>
          </p:cNvPr>
          <p:cNvSpPr/>
          <p:nvPr/>
        </p:nvSpPr>
        <p:spPr>
          <a:xfrm>
            <a:off x="7347397" y="8342283"/>
            <a:ext cx="8393346" cy="202125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00685A6F-AB7A-4281-75B3-F035464151DC}"/>
              </a:ext>
            </a:extLst>
          </p:cNvPr>
          <p:cNvSpPr/>
          <p:nvPr/>
        </p:nvSpPr>
        <p:spPr>
          <a:xfrm>
            <a:off x="7347397" y="10451169"/>
            <a:ext cx="8393346" cy="162517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F5F9DD1F-BA3C-0FB9-0020-163C90E80D79}"/>
              </a:ext>
            </a:extLst>
          </p:cNvPr>
          <p:cNvSpPr/>
          <p:nvPr/>
        </p:nvSpPr>
        <p:spPr>
          <a:xfrm>
            <a:off x="3707837" y="12141080"/>
            <a:ext cx="16735533" cy="17490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1D2502A7-A541-DF9F-5319-63846969F9F4}"/>
              </a:ext>
            </a:extLst>
          </p:cNvPr>
          <p:cNvSpPr/>
          <p:nvPr/>
        </p:nvSpPr>
        <p:spPr>
          <a:xfrm>
            <a:off x="7944069" y="14035453"/>
            <a:ext cx="7796673" cy="17490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22A6D3BD-6564-8850-7A16-7485245F03DF}"/>
              </a:ext>
            </a:extLst>
          </p:cNvPr>
          <p:cNvSpPr/>
          <p:nvPr/>
        </p:nvSpPr>
        <p:spPr>
          <a:xfrm>
            <a:off x="4262760" y="15736985"/>
            <a:ext cx="27675926" cy="2289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0DC4E3F6-3118-99E5-F4BA-EFFFAC526005}"/>
              </a:ext>
            </a:extLst>
          </p:cNvPr>
          <p:cNvSpPr/>
          <p:nvPr/>
        </p:nvSpPr>
        <p:spPr>
          <a:xfrm>
            <a:off x="4262760" y="18058100"/>
            <a:ext cx="27675926" cy="2289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C24EBE22-E910-0765-4DF1-3FCEDE55779D}"/>
              </a:ext>
            </a:extLst>
          </p:cNvPr>
          <p:cNvSpPr/>
          <p:nvPr/>
        </p:nvSpPr>
        <p:spPr>
          <a:xfrm>
            <a:off x="4262760" y="20332579"/>
            <a:ext cx="27675926" cy="2289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D1E8404E-5BB5-0319-6606-7DE6DE85AC22}"/>
              </a:ext>
            </a:extLst>
          </p:cNvPr>
          <p:cNvSpPr/>
          <p:nvPr/>
        </p:nvSpPr>
        <p:spPr>
          <a:xfrm>
            <a:off x="18875828" y="22369779"/>
            <a:ext cx="13062858" cy="215199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B18C7774-CC02-C5BD-E02F-83EBE56CEB26}"/>
              </a:ext>
            </a:extLst>
          </p:cNvPr>
          <p:cNvSpPr/>
          <p:nvPr/>
        </p:nvSpPr>
        <p:spPr>
          <a:xfrm>
            <a:off x="9366469" y="24521770"/>
            <a:ext cx="22504963" cy="166530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8F94DD6B-2C84-8D31-F52F-1023400465A7}"/>
              </a:ext>
            </a:extLst>
          </p:cNvPr>
          <p:cNvSpPr/>
          <p:nvPr/>
        </p:nvSpPr>
        <p:spPr>
          <a:xfrm>
            <a:off x="8976523" y="31826301"/>
            <a:ext cx="22831534" cy="208716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0D045B8C-EA98-1E8D-BC67-E472AAF6B477}"/>
              </a:ext>
            </a:extLst>
          </p:cNvPr>
          <p:cNvSpPr/>
          <p:nvPr/>
        </p:nvSpPr>
        <p:spPr>
          <a:xfrm>
            <a:off x="3805560" y="35479200"/>
            <a:ext cx="27675926" cy="2289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37D797A7-043D-15EA-8057-557D31C6F326}"/>
              </a:ext>
            </a:extLst>
          </p:cNvPr>
          <p:cNvSpPr/>
          <p:nvPr/>
        </p:nvSpPr>
        <p:spPr>
          <a:xfrm>
            <a:off x="3707837" y="40997641"/>
            <a:ext cx="28100220" cy="2289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528744B4-8BBC-1F8B-A5F7-C47EB2637C6C}"/>
              </a:ext>
            </a:extLst>
          </p:cNvPr>
          <p:cNvSpPr/>
          <p:nvPr/>
        </p:nvSpPr>
        <p:spPr>
          <a:xfrm>
            <a:off x="3707837" y="39220253"/>
            <a:ext cx="27675926" cy="2289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8BF9E890-E0AA-B3A3-F531-FD107E1B4A2B}"/>
              </a:ext>
            </a:extLst>
          </p:cNvPr>
          <p:cNvSpPr/>
          <p:nvPr/>
        </p:nvSpPr>
        <p:spPr>
          <a:xfrm>
            <a:off x="3805560" y="37262737"/>
            <a:ext cx="27675926" cy="2289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A9AA25F1-E0A5-7E90-EED9-49D041278B72}"/>
              </a:ext>
            </a:extLst>
          </p:cNvPr>
          <p:cNvSpPr/>
          <p:nvPr/>
        </p:nvSpPr>
        <p:spPr>
          <a:xfrm>
            <a:off x="3805560" y="43338591"/>
            <a:ext cx="27675926" cy="317749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89AD5DB1-128E-C22E-CCB8-2D51CCEE3CBE}"/>
              </a:ext>
            </a:extLst>
          </p:cNvPr>
          <p:cNvSpPr/>
          <p:nvPr/>
        </p:nvSpPr>
        <p:spPr>
          <a:xfrm>
            <a:off x="3904468" y="25878360"/>
            <a:ext cx="4682109" cy="166530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CC691351-2836-C66F-AD91-5BEEF2054434}"/>
              </a:ext>
            </a:extLst>
          </p:cNvPr>
          <p:cNvSpPr/>
          <p:nvPr/>
        </p:nvSpPr>
        <p:spPr>
          <a:xfrm>
            <a:off x="4001125" y="28174035"/>
            <a:ext cx="4682109" cy="166530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7D254A4E-2335-B207-AD03-ED2D3F2AEA1F}"/>
              </a:ext>
            </a:extLst>
          </p:cNvPr>
          <p:cNvSpPr/>
          <p:nvPr/>
        </p:nvSpPr>
        <p:spPr>
          <a:xfrm>
            <a:off x="4001124" y="30148408"/>
            <a:ext cx="4682109" cy="166530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5F2AD164-4817-7CBB-2AB8-19BD5BBD7F6C}"/>
              </a:ext>
            </a:extLst>
          </p:cNvPr>
          <p:cNvSpPr/>
          <p:nvPr/>
        </p:nvSpPr>
        <p:spPr>
          <a:xfrm>
            <a:off x="4006518" y="2263405"/>
            <a:ext cx="19767882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79E41E7A-EB13-A13F-6B37-0A346B7CEA4C}"/>
              </a:ext>
            </a:extLst>
          </p:cNvPr>
          <p:cNvSpPr/>
          <p:nvPr/>
        </p:nvSpPr>
        <p:spPr>
          <a:xfrm>
            <a:off x="3903425" y="10498833"/>
            <a:ext cx="21438518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62E430ED-EB8D-3DB3-6E01-D13B575359F7}"/>
              </a:ext>
            </a:extLst>
          </p:cNvPr>
          <p:cNvSpPr/>
          <p:nvPr/>
        </p:nvSpPr>
        <p:spPr>
          <a:xfrm>
            <a:off x="3903424" y="4430746"/>
            <a:ext cx="20447861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644DB9E2-80B7-A15B-E344-3DE5615B6A0F}"/>
              </a:ext>
            </a:extLst>
          </p:cNvPr>
          <p:cNvSpPr/>
          <p:nvPr/>
        </p:nvSpPr>
        <p:spPr>
          <a:xfrm>
            <a:off x="3903425" y="7844734"/>
            <a:ext cx="21438518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30006307-D4A8-D637-0AC8-A5C31859C4C2}"/>
              </a:ext>
            </a:extLst>
          </p:cNvPr>
          <p:cNvSpPr/>
          <p:nvPr/>
        </p:nvSpPr>
        <p:spPr>
          <a:xfrm>
            <a:off x="3903424" y="27992462"/>
            <a:ext cx="27956361" cy="174831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EF504032-1520-6BF7-3888-A98E1049527D}"/>
              </a:ext>
            </a:extLst>
          </p:cNvPr>
          <p:cNvSpPr/>
          <p:nvPr/>
        </p:nvSpPr>
        <p:spPr>
          <a:xfrm>
            <a:off x="3982325" y="30255682"/>
            <a:ext cx="27956361" cy="174831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3DD5550D-E173-52AD-8B5A-9E91EB35DEE1}"/>
              </a:ext>
            </a:extLst>
          </p:cNvPr>
          <p:cNvSpPr/>
          <p:nvPr/>
        </p:nvSpPr>
        <p:spPr>
          <a:xfrm>
            <a:off x="3903424" y="33912041"/>
            <a:ext cx="27956361" cy="174831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B8F26E16-155A-DE4D-72BC-D3A4B7ADCD13}"/>
              </a:ext>
            </a:extLst>
          </p:cNvPr>
          <p:cNvSpPr/>
          <p:nvPr/>
        </p:nvSpPr>
        <p:spPr>
          <a:xfrm>
            <a:off x="3881658" y="18169509"/>
            <a:ext cx="27978127" cy="18889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A13C2316-966F-0A3F-D47A-2D1EB7CA7739}"/>
              </a:ext>
            </a:extLst>
          </p:cNvPr>
          <p:cNvSpPr/>
          <p:nvPr/>
        </p:nvSpPr>
        <p:spPr>
          <a:xfrm>
            <a:off x="3982325" y="20938036"/>
            <a:ext cx="26933098" cy="13617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59A2CAF4-98C2-31BA-BC81-87A218AD7609}"/>
              </a:ext>
            </a:extLst>
          </p:cNvPr>
          <p:cNvSpPr/>
          <p:nvPr/>
        </p:nvSpPr>
        <p:spPr>
          <a:xfrm>
            <a:off x="4006517" y="24080454"/>
            <a:ext cx="27853267" cy="20039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C82C9A9C-BCFA-3C68-6E5B-F3323E7A7617}"/>
              </a:ext>
            </a:extLst>
          </p:cNvPr>
          <p:cNvSpPr/>
          <p:nvPr/>
        </p:nvSpPr>
        <p:spPr>
          <a:xfrm>
            <a:off x="4050283" y="36665893"/>
            <a:ext cx="26933098" cy="136178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3C08DF94-915D-7A67-9077-54B871BCD236}"/>
              </a:ext>
            </a:extLst>
          </p:cNvPr>
          <p:cNvSpPr/>
          <p:nvPr/>
        </p:nvSpPr>
        <p:spPr>
          <a:xfrm>
            <a:off x="4074475" y="39808311"/>
            <a:ext cx="27853267" cy="200396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22232DD3-5120-3FFC-EDAE-2060FA9C71F4}"/>
              </a:ext>
            </a:extLst>
          </p:cNvPr>
          <p:cNvSpPr/>
          <p:nvPr/>
        </p:nvSpPr>
        <p:spPr>
          <a:xfrm>
            <a:off x="3903425" y="13588122"/>
            <a:ext cx="21438518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3">
            <a:extLst>
              <a:ext uri="{FF2B5EF4-FFF2-40B4-BE49-F238E27FC236}">
                <a16:creationId xmlns:a16="http://schemas.microsoft.com/office/drawing/2014/main" id="{40EE27A7-53C2-FA7B-C0A6-6CBF44B976A3}"/>
              </a:ext>
            </a:extLst>
          </p:cNvPr>
          <p:cNvSpPr/>
          <p:nvPr/>
        </p:nvSpPr>
        <p:spPr>
          <a:xfrm>
            <a:off x="25341943" y="2513959"/>
            <a:ext cx="7200000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00;p3">
            <a:extLst>
              <a:ext uri="{FF2B5EF4-FFF2-40B4-BE49-F238E27FC236}">
                <a16:creationId xmlns:a16="http://schemas.microsoft.com/office/drawing/2014/main" id="{43762687-5080-79A1-5F8F-34EBC4E1B06A}"/>
              </a:ext>
            </a:extLst>
          </p:cNvPr>
          <p:cNvSpPr/>
          <p:nvPr/>
        </p:nvSpPr>
        <p:spPr>
          <a:xfrm>
            <a:off x="25341943" y="4549346"/>
            <a:ext cx="7200000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3">
            <a:extLst>
              <a:ext uri="{FF2B5EF4-FFF2-40B4-BE49-F238E27FC236}">
                <a16:creationId xmlns:a16="http://schemas.microsoft.com/office/drawing/2014/main" id="{28F33034-4C15-D3E3-77B1-1F46E13C8F94}"/>
              </a:ext>
            </a:extLst>
          </p:cNvPr>
          <p:cNvSpPr/>
          <p:nvPr/>
        </p:nvSpPr>
        <p:spPr>
          <a:xfrm>
            <a:off x="25782584" y="7764156"/>
            <a:ext cx="5200797" cy="170243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3">
            <a:extLst>
              <a:ext uri="{FF2B5EF4-FFF2-40B4-BE49-F238E27FC236}">
                <a16:creationId xmlns:a16="http://schemas.microsoft.com/office/drawing/2014/main" id="{0A317E62-AAAB-B867-2E84-A4BADE266F60}"/>
              </a:ext>
            </a:extLst>
          </p:cNvPr>
          <p:cNvSpPr/>
          <p:nvPr/>
        </p:nvSpPr>
        <p:spPr>
          <a:xfrm>
            <a:off x="25842350" y="10907234"/>
            <a:ext cx="5200797" cy="170243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3">
            <a:extLst>
              <a:ext uri="{FF2B5EF4-FFF2-40B4-BE49-F238E27FC236}">
                <a16:creationId xmlns:a16="http://schemas.microsoft.com/office/drawing/2014/main" id="{762D99C6-9610-5E68-CC75-DEAE513FD014}"/>
              </a:ext>
            </a:extLst>
          </p:cNvPr>
          <p:cNvSpPr/>
          <p:nvPr/>
        </p:nvSpPr>
        <p:spPr>
          <a:xfrm>
            <a:off x="25842350" y="14456075"/>
            <a:ext cx="5200797" cy="170243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C8C3A04D-4B7D-0D36-10DC-54555BF314BB}"/>
              </a:ext>
            </a:extLst>
          </p:cNvPr>
          <p:cNvSpPr/>
          <p:nvPr/>
        </p:nvSpPr>
        <p:spPr>
          <a:xfrm>
            <a:off x="10764751" y="2115825"/>
            <a:ext cx="13658473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0A5E3EC1-03A4-CCAA-08EE-5A3E6E1826D3}"/>
              </a:ext>
            </a:extLst>
          </p:cNvPr>
          <p:cNvSpPr/>
          <p:nvPr/>
        </p:nvSpPr>
        <p:spPr>
          <a:xfrm>
            <a:off x="10661658" y="10351253"/>
            <a:ext cx="13658473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4E6C0D35-FDD8-85F1-A1D2-C068DB65ECF0}"/>
              </a:ext>
            </a:extLst>
          </p:cNvPr>
          <p:cNvSpPr/>
          <p:nvPr/>
        </p:nvSpPr>
        <p:spPr>
          <a:xfrm>
            <a:off x="10661658" y="4283166"/>
            <a:ext cx="14128300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B3A2CE06-1CE0-27C1-F56B-9188C1EC7B1F}"/>
              </a:ext>
            </a:extLst>
          </p:cNvPr>
          <p:cNvSpPr/>
          <p:nvPr/>
        </p:nvSpPr>
        <p:spPr>
          <a:xfrm>
            <a:off x="10661658" y="7697154"/>
            <a:ext cx="13658473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2F6EB550-6A96-6398-F70C-B41C640832D7}"/>
              </a:ext>
            </a:extLst>
          </p:cNvPr>
          <p:cNvSpPr/>
          <p:nvPr/>
        </p:nvSpPr>
        <p:spPr>
          <a:xfrm>
            <a:off x="10661658" y="13440542"/>
            <a:ext cx="13658473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BA1BBC02-5479-EA64-2953-775B8A7E0942}"/>
              </a:ext>
            </a:extLst>
          </p:cNvPr>
          <p:cNvSpPr/>
          <p:nvPr/>
        </p:nvSpPr>
        <p:spPr>
          <a:xfrm>
            <a:off x="3461657" y="2381557"/>
            <a:ext cx="7200000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925C70D4-12FB-4DF6-3403-4D29FD214153}"/>
              </a:ext>
            </a:extLst>
          </p:cNvPr>
          <p:cNvSpPr/>
          <p:nvPr/>
        </p:nvSpPr>
        <p:spPr>
          <a:xfrm>
            <a:off x="3461657" y="4416944"/>
            <a:ext cx="7200000" cy="1260000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0D5D73ED-C0BA-516E-3596-ECCEAA8403AF}"/>
              </a:ext>
            </a:extLst>
          </p:cNvPr>
          <p:cNvSpPr/>
          <p:nvPr/>
        </p:nvSpPr>
        <p:spPr>
          <a:xfrm>
            <a:off x="3902298" y="7631754"/>
            <a:ext cx="5200797" cy="170243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37F06F9D-465F-CBDC-52E5-6541E17D79D5}"/>
              </a:ext>
            </a:extLst>
          </p:cNvPr>
          <p:cNvSpPr/>
          <p:nvPr/>
        </p:nvSpPr>
        <p:spPr>
          <a:xfrm>
            <a:off x="3962064" y="10774832"/>
            <a:ext cx="5200797" cy="170243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FA8744EC-13DC-DC6F-0AB7-01984D00E008}"/>
              </a:ext>
            </a:extLst>
          </p:cNvPr>
          <p:cNvSpPr/>
          <p:nvPr/>
        </p:nvSpPr>
        <p:spPr>
          <a:xfrm>
            <a:off x="3962064" y="14323673"/>
            <a:ext cx="5200797" cy="1702439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45CE6DB8-FF34-1E8C-1AEA-79B3503BA6D1}"/>
              </a:ext>
            </a:extLst>
          </p:cNvPr>
          <p:cNvSpPr/>
          <p:nvPr/>
        </p:nvSpPr>
        <p:spPr>
          <a:xfrm>
            <a:off x="21912750" y="25867872"/>
            <a:ext cx="9706444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1CA32262-0633-9E99-98FD-A8065C2E5176}"/>
              </a:ext>
            </a:extLst>
          </p:cNvPr>
          <p:cNvSpPr/>
          <p:nvPr/>
        </p:nvSpPr>
        <p:spPr>
          <a:xfrm>
            <a:off x="21945600" y="28035213"/>
            <a:ext cx="10040328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4E3717F2-05A5-5B69-7E4E-C5F1DD2B9672}"/>
              </a:ext>
            </a:extLst>
          </p:cNvPr>
          <p:cNvSpPr/>
          <p:nvPr/>
        </p:nvSpPr>
        <p:spPr>
          <a:xfrm>
            <a:off x="21809657" y="31449201"/>
            <a:ext cx="9706444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E5F648FB-81B1-D349-0872-DF88B575EA65}"/>
              </a:ext>
            </a:extLst>
          </p:cNvPr>
          <p:cNvSpPr/>
          <p:nvPr/>
        </p:nvSpPr>
        <p:spPr>
          <a:xfrm>
            <a:off x="3564751" y="17374788"/>
            <a:ext cx="17205192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3993D3AB-619F-6B84-AD69-BFF21D63C57F}"/>
              </a:ext>
            </a:extLst>
          </p:cNvPr>
          <p:cNvSpPr/>
          <p:nvPr/>
        </p:nvSpPr>
        <p:spPr>
          <a:xfrm>
            <a:off x="3751849" y="19749835"/>
            <a:ext cx="17205192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A81D9A46-AF40-309F-6969-4D001CD76A0C}"/>
              </a:ext>
            </a:extLst>
          </p:cNvPr>
          <p:cNvSpPr/>
          <p:nvPr/>
        </p:nvSpPr>
        <p:spPr>
          <a:xfrm>
            <a:off x="3902298" y="23312686"/>
            <a:ext cx="17205192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04E5A362-487D-BE5D-0219-0BFFD04BB9A8}"/>
              </a:ext>
            </a:extLst>
          </p:cNvPr>
          <p:cNvSpPr/>
          <p:nvPr/>
        </p:nvSpPr>
        <p:spPr>
          <a:xfrm>
            <a:off x="3715199" y="36496225"/>
            <a:ext cx="26721257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F614BD34-F927-1572-0846-35E320A123A8}"/>
              </a:ext>
            </a:extLst>
          </p:cNvPr>
          <p:cNvSpPr/>
          <p:nvPr/>
        </p:nvSpPr>
        <p:spPr>
          <a:xfrm>
            <a:off x="3902297" y="38871272"/>
            <a:ext cx="26721257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8ED05CFE-5E0B-3577-D245-5073CEB9709E}"/>
              </a:ext>
            </a:extLst>
          </p:cNvPr>
          <p:cNvSpPr/>
          <p:nvPr/>
        </p:nvSpPr>
        <p:spPr>
          <a:xfrm>
            <a:off x="24334694" y="17189615"/>
            <a:ext cx="7284500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19822A3C-8750-DC38-275F-8AE028D7BB1E}"/>
              </a:ext>
            </a:extLst>
          </p:cNvPr>
          <p:cNvSpPr/>
          <p:nvPr/>
        </p:nvSpPr>
        <p:spPr>
          <a:xfrm>
            <a:off x="24521792" y="19564662"/>
            <a:ext cx="7284500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AAA712C2-2403-59C1-2F15-3C2AE387E0F4}"/>
              </a:ext>
            </a:extLst>
          </p:cNvPr>
          <p:cNvSpPr/>
          <p:nvPr/>
        </p:nvSpPr>
        <p:spPr>
          <a:xfrm>
            <a:off x="24606292" y="2621445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20975811-A5BD-5E82-F7A9-0DF7CC9E83DC}"/>
              </a:ext>
            </a:extLst>
          </p:cNvPr>
          <p:cNvSpPr/>
          <p:nvPr/>
        </p:nvSpPr>
        <p:spPr>
          <a:xfrm>
            <a:off x="24619166" y="4482731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0E194BB8-ADB2-0A10-A937-83BB5557E21A}"/>
              </a:ext>
            </a:extLst>
          </p:cNvPr>
          <p:cNvSpPr/>
          <p:nvPr/>
        </p:nvSpPr>
        <p:spPr>
          <a:xfrm>
            <a:off x="24521792" y="7932162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0321D252-8428-7EED-0DA5-B97B52CDB324}"/>
              </a:ext>
            </a:extLst>
          </p:cNvPr>
          <p:cNvSpPr/>
          <p:nvPr/>
        </p:nvSpPr>
        <p:spPr>
          <a:xfrm>
            <a:off x="24487829" y="11393696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162469B2-CD23-1501-4929-9E85ACC809F8}"/>
              </a:ext>
            </a:extLst>
          </p:cNvPr>
          <p:cNvSpPr/>
          <p:nvPr/>
        </p:nvSpPr>
        <p:spPr>
          <a:xfrm>
            <a:off x="24487829" y="14661527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509100EE-C068-BACA-88E3-0E075E239EDA}"/>
              </a:ext>
            </a:extLst>
          </p:cNvPr>
          <p:cNvSpPr/>
          <p:nvPr/>
        </p:nvSpPr>
        <p:spPr>
          <a:xfrm>
            <a:off x="4244030" y="26236132"/>
            <a:ext cx="17701569" cy="173284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9F6F9B9F-8708-2EA3-C692-6DB27C64F4B4}"/>
              </a:ext>
            </a:extLst>
          </p:cNvPr>
          <p:cNvSpPr/>
          <p:nvPr/>
        </p:nvSpPr>
        <p:spPr>
          <a:xfrm>
            <a:off x="4210067" y="29697666"/>
            <a:ext cx="17701569" cy="173284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961257FD-A536-9870-A228-8FE456F5C2C3}"/>
              </a:ext>
            </a:extLst>
          </p:cNvPr>
          <p:cNvSpPr/>
          <p:nvPr/>
        </p:nvSpPr>
        <p:spPr>
          <a:xfrm>
            <a:off x="4210067" y="32965497"/>
            <a:ext cx="17701569" cy="173284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4384EC79-A320-32FA-C1EF-20ABD6731E25}"/>
              </a:ext>
            </a:extLst>
          </p:cNvPr>
          <p:cNvSpPr/>
          <p:nvPr/>
        </p:nvSpPr>
        <p:spPr>
          <a:xfrm>
            <a:off x="4162919" y="2621444"/>
            <a:ext cx="11512509" cy="15586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97AEEB3D-E737-1C34-D109-DD0EA53F7738}"/>
              </a:ext>
            </a:extLst>
          </p:cNvPr>
          <p:cNvSpPr/>
          <p:nvPr/>
        </p:nvSpPr>
        <p:spPr>
          <a:xfrm>
            <a:off x="4175793" y="4482730"/>
            <a:ext cx="11512509" cy="15586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CF04DDB1-7969-E25F-CD26-0B6513A2AF9B}"/>
              </a:ext>
            </a:extLst>
          </p:cNvPr>
          <p:cNvSpPr/>
          <p:nvPr/>
        </p:nvSpPr>
        <p:spPr>
          <a:xfrm>
            <a:off x="4078419" y="7932161"/>
            <a:ext cx="11512509" cy="15586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AB7F93A4-3874-DD22-1044-CC20ED896AD6}"/>
              </a:ext>
            </a:extLst>
          </p:cNvPr>
          <p:cNvSpPr/>
          <p:nvPr/>
        </p:nvSpPr>
        <p:spPr>
          <a:xfrm>
            <a:off x="4044456" y="11393695"/>
            <a:ext cx="11512509" cy="15586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63180E9B-EE0D-49FA-5139-B02E619C2498}"/>
              </a:ext>
            </a:extLst>
          </p:cNvPr>
          <p:cNvSpPr/>
          <p:nvPr/>
        </p:nvSpPr>
        <p:spPr>
          <a:xfrm>
            <a:off x="4044456" y="14661526"/>
            <a:ext cx="11512509" cy="15586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C6042912-09C3-36E0-A80D-0F939A509562}"/>
              </a:ext>
            </a:extLst>
          </p:cNvPr>
          <p:cNvSpPr/>
          <p:nvPr/>
        </p:nvSpPr>
        <p:spPr>
          <a:xfrm>
            <a:off x="18307186" y="23558197"/>
            <a:ext cx="13433791" cy="133809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8F913D3C-C6E7-4D9A-37F3-C1618E7009E2}"/>
              </a:ext>
            </a:extLst>
          </p:cNvPr>
          <p:cNvSpPr/>
          <p:nvPr/>
        </p:nvSpPr>
        <p:spPr>
          <a:xfrm>
            <a:off x="18320060" y="25419483"/>
            <a:ext cx="13433791" cy="133809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533C46EB-F93A-02A8-699F-E8880828FDF8}"/>
              </a:ext>
            </a:extLst>
          </p:cNvPr>
          <p:cNvSpPr/>
          <p:nvPr/>
        </p:nvSpPr>
        <p:spPr>
          <a:xfrm>
            <a:off x="18222686" y="28868914"/>
            <a:ext cx="13433791" cy="133809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2CD5E6CA-5323-C269-2A2F-B3193BD57657}"/>
              </a:ext>
            </a:extLst>
          </p:cNvPr>
          <p:cNvSpPr/>
          <p:nvPr/>
        </p:nvSpPr>
        <p:spPr>
          <a:xfrm>
            <a:off x="15688303" y="32330447"/>
            <a:ext cx="15934212" cy="15586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054A5501-D5C5-C46B-637A-7E12BF2087E1}"/>
              </a:ext>
            </a:extLst>
          </p:cNvPr>
          <p:cNvSpPr/>
          <p:nvPr/>
        </p:nvSpPr>
        <p:spPr>
          <a:xfrm>
            <a:off x="15688303" y="35598278"/>
            <a:ext cx="15934212" cy="155866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0D8D87C2-8FFA-97FF-2DC2-29E57238BFEF}"/>
              </a:ext>
            </a:extLst>
          </p:cNvPr>
          <p:cNvSpPr/>
          <p:nvPr/>
        </p:nvSpPr>
        <p:spPr>
          <a:xfrm>
            <a:off x="4044456" y="32100713"/>
            <a:ext cx="11512509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8993198A-A166-7840-4B26-5D75E9612564}"/>
              </a:ext>
            </a:extLst>
          </p:cNvPr>
          <p:cNvSpPr/>
          <p:nvPr/>
        </p:nvSpPr>
        <p:spPr>
          <a:xfrm>
            <a:off x="4231554" y="34475760"/>
            <a:ext cx="11512509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2A996018-64A6-5C97-5C84-390C03F2927F}"/>
              </a:ext>
            </a:extLst>
          </p:cNvPr>
          <p:cNvSpPr/>
          <p:nvPr/>
        </p:nvSpPr>
        <p:spPr>
          <a:xfrm>
            <a:off x="3988695" y="17131273"/>
            <a:ext cx="11512509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FF4A4064-DEBC-629B-028A-1E9B077B535F}"/>
              </a:ext>
            </a:extLst>
          </p:cNvPr>
          <p:cNvSpPr/>
          <p:nvPr/>
        </p:nvSpPr>
        <p:spPr>
          <a:xfrm>
            <a:off x="4175793" y="19506320"/>
            <a:ext cx="11512509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CA9F9EAD-064E-795D-7912-4D40C3E6C62F}"/>
              </a:ext>
            </a:extLst>
          </p:cNvPr>
          <p:cNvSpPr/>
          <p:nvPr/>
        </p:nvSpPr>
        <p:spPr>
          <a:xfrm>
            <a:off x="24950057" y="17131273"/>
            <a:ext cx="7610394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2990E66E-7FA2-5EF6-27BC-020DB6E5AA43}"/>
              </a:ext>
            </a:extLst>
          </p:cNvPr>
          <p:cNvSpPr/>
          <p:nvPr/>
        </p:nvSpPr>
        <p:spPr>
          <a:xfrm>
            <a:off x="25137155" y="19506320"/>
            <a:ext cx="7610394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312BC172-1539-1468-5FB2-5B18B903872E}"/>
              </a:ext>
            </a:extLst>
          </p:cNvPr>
          <p:cNvSpPr/>
          <p:nvPr/>
        </p:nvSpPr>
        <p:spPr>
          <a:xfrm>
            <a:off x="15601833" y="2478644"/>
            <a:ext cx="15714558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60706E8C-6153-AA0D-8D54-95729C55DFEE}"/>
              </a:ext>
            </a:extLst>
          </p:cNvPr>
          <p:cNvSpPr/>
          <p:nvPr/>
        </p:nvSpPr>
        <p:spPr>
          <a:xfrm>
            <a:off x="15498740" y="10714072"/>
            <a:ext cx="15714558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2C1BE02B-A39E-7EB4-7604-D43482AE5D3F}"/>
              </a:ext>
            </a:extLst>
          </p:cNvPr>
          <p:cNvSpPr/>
          <p:nvPr/>
        </p:nvSpPr>
        <p:spPr>
          <a:xfrm>
            <a:off x="15498739" y="4645985"/>
            <a:ext cx="16255111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CB07F2E4-FC1C-CC05-7951-47927D62B627}"/>
              </a:ext>
            </a:extLst>
          </p:cNvPr>
          <p:cNvSpPr/>
          <p:nvPr/>
        </p:nvSpPr>
        <p:spPr>
          <a:xfrm>
            <a:off x="15498740" y="8059973"/>
            <a:ext cx="15714558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4C38A4CD-1AE6-4293-91E1-FF4989A84131}"/>
              </a:ext>
            </a:extLst>
          </p:cNvPr>
          <p:cNvSpPr/>
          <p:nvPr/>
        </p:nvSpPr>
        <p:spPr>
          <a:xfrm>
            <a:off x="15498740" y="13803361"/>
            <a:ext cx="15714558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156299ED-B428-062C-1290-450798DA0BA1}"/>
              </a:ext>
            </a:extLst>
          </p:cNvPr>
          <p:cNvSpPr/>
          <p:nvPr/>
        </p:nvSpPr>
        <p:spPr>
          <a:xfrm>
            <a:off x="4621989" y="22835504"/>
            <a:ext cx="13658473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03E8FD99-18DC-55F2-39D6-9F7660D85662}"/>
              </a:ext>
            </a:extLst>
          </p:cNvPr>
          <p:cNvSpPr/>
          <p:nvPr/>
        </p:nvSpPr>
        <p:spPr>
          <a:xfrm>
            <a:off x="15601833" y="17876848"/>
            <a:ext cx="8485450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18ABB522-6DB3-13AF-3E2A-9F54EA76D0E3}"/>
              </a:ext>
            </a:extLst>
          </p:cNvPr>
          <p:cNvSpPr/>
          <p:nvPr/>
        </p:nvSpPr>
        <p:spPr>
          <a:xfrm>
            <a:off x="4518896" y="25002845"/>
            <a:ext cx="14128300" cy="3021109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ADE002F6-B3E8-C6B4-D778-AAB7A9882EE2}"/>
              </a:ext>
            </a:extLst>
          </p:cNvPr>
          <p:cNvSpPr/>
          <p:nvPr/>
        </p:nvSpPr>
        <p:spPr>
          <a:xfrm>
            <a:off x="4518896" y="28416833"/>
            <a:ext cx="13658473" cy="364868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B9409AAB-E11B-B411-001A-54B77F606EB9}"/>
              </a:ext>
            </a:extLst>
          </p:cNvPr>
          <p:cNvSpPr/>
          <p:nvPr/>
        </p:nvSpPr>
        <p:spPr>
          <a:xfrm>
            <a:off x="4237148" y="1387931"/>
            <a:ext cx="6250916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16AD8200-2191-C05F-C45A-B2002F2BE010}"/>
              </a:ext>
            </a:extLst>
          </p:cNvPr>
          <p:cNvSpPr/>
          <p:nvPr/>
        </p:nvSpPr>
        <p:spPr>
          <a:xfrm>
            <a:off x="4134055" y="9451055"/>
            <a:ext cx="6250916" cy="235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0EC7AF4F-0466-7639-6F0E-7D1A2F900563}"/>
              </a:ext>
            </a:extLst>
          </p:cNvPr>
          <p:cNvSpPr/>
          <p:nvPr/>
        </p:nvSpPr>
        <p:spPr>
          <a:xfrm>
            <a:off x="4134054" y="3555272"/>
            <a:ext cx="6465937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48512FC9-AC4C-4F1E-3316-2AA52CE380A3}"/>
              </a:ext>
            </a:extLst>
          </p:cNvPr>
          <p:cNvSpPr/>
          <p:nvPr/>
        </p:nvSpPr>
        <p:spPr>
          <a:xfrm>
            <a:off x="4134055" y="6796956"/>
            <a:ext cx="6250916" cy="235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4773132B-A81E-8F45-01E6-99030F0D8E84}"/>
              </a:ext>
            </a:extLst>
          </p:cNvPr>
          <p:cNvSpPr/>
          <p:nvPr/>
        </p:nvSpPr>
        <p:spPr>
          <a:xfrm>
            <a:off x="4134055" y="12779432"/>
            <a:ext cx="7454686" cy="211222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B988BBC6-DEF6-BDAF-F297-A115A10F2BA8}"/>
              </a:ext>
            </a:extLst>
          </p:cNvPr>
          <p:cNvSpPr/>
          <p:nvPr/>
        </p:nvSpPr>
        <p:spPr>
          <a:xfrm>
            <a:off x="10384970" y="31911473"/>
            <a:ext cx="19926347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DD601F1E-71EA-3C42-407D-606BA2B2D166}"/>
              </a:ext>
            </a:extLst>
          </p:cNvPr>
          <p:cNvSpPr/>
          <p:nvPr/>
        </p:nvSpPr>
        <p:spPr>
          <a:xfrm>
            <a:off x="10281877" y="34078814"/>
            <a:ext cx="20611780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2B4CE50E-2ADB-6AD1-4275-1FBD7631D59D}"/>
              </a:ext>
            </a:extLst>
          </p:cNvPr>
          <p:cNvSpPr/>
          <p:nvPr/>
        </p:nvSpPr>
        <p:spPr>
          <a:xfrm>
            <a:off x="10281877" y="37320498"/>
            <a:ext cx="20029439" cy="235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204B0034-793D-FEA3-DC61-2B9C6CFAAEA9}"/>
              </a:ext>
            </a:extLst>
          </p:cNvPr>
          <p:cNvSpPr/>
          <p:nvPr/>
        </p:nvSpPr>
        <p:spPr>
          <a:xfrm>
            <a:off x="9802630" y="19799808"/>
            <a:ext cx="13188000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1AD9D742-0822-041C-108E-E574E1F1215B}"/>
              </a:ext>
            </a:extLst>
          </p:cNvPr>
          <p:cNvSpPr/>
          <p:nvPr/>
        </p:nvSpPr>
        <p:spPr>
          <a:xfrm>
            <a:off x="9699536" y="21967149"/>
            <a:ext cx="13641645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4083E8D1-952F-1AC5-FFB9-8880BF7EC330}"/>
              </a:ext>
            </a:extLst>
          </p:cNvPr>
          <p:cNvSpPr/>
          <p:nvPr/>
        </p:nvSpPr>
        <p:spPr>
          <a:xfrm>
            <a:off x="20443371" y="24339575"/>
            <a:ext cx="11582402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7E8525A2-0317-5596-1A66-DE0EEE506AB1}"/>
              </a:ext>
            </a:extLst>
          </p:cNvPr>
          <p:cNvSpPr/>
          <p:nvPr/>
        </p:nvSpPr>
        <p:spPr>
          <a:xfrm>
            <a:off x="20395507" y="26506916"/>
            <a:ext cx="11980817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D2CD40D9-AE2D-CDEF-84FC-D77170D19EC3}"/>
              </a:ext>
            </a:extLst>
          </p:cNvPr>
          <p:cNvSpPr/>
          <p:nvPr/>
        </p:nvSpPr>
        <p:spPr>
          <a:xfrm>
            <a:off x="3943281" y="14926211"/>
            <a:ext cx="26368035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321082AA-5E37-EAC2-A778-D8AA9BA2B469}"/>
              </a:ext>
            </a:extLst>
          </p:cNvPr>
          <p:cNvSpPr/>
          <p:nvPr/>
        </p:nvSpPr>
        <p:spPr>
          <a:xfrm>
            <a:off x="4130379" y="17301258"/>
            <a:ext cx="26368035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C52A12A4-86FB-2203-DA9D-C1B28F30B188}"/>
              </a:ext>
            </a:extLst>
          </p:cNvPr>
          <p:cNvSpPr/>
          <p:nvPr/>
        </p:nvSpPr>
        <p:spPr>
          <a:xfrm>
            <a:off x="10230331" y="2029580"/>
            <a:ext cx="20080986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A2CCCBF6-557E-2CF0-FD0F-E0E954F4B0A0}"/>
              </a:ext>
            </a:extLst>
          </p:cNvPr>
          <p:cNvSpPr/>
          <p:nvPr/>
        </p:nvSpPr>
        <p:spPr>
          <a:xfrm>
            <a:off x="10417429" y="4404627"/>
            <a:ext cx="20080986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FBA717C1-97B3-AA13-BE6A-36114CCA66DE}"/>
              </a:ext>
            </a:extLst>
          </p:cNvPr>
          <p:cNvSpPr/>
          <p:nvPr/>
        </p:nvSpPr>
        <p:spPr>
          <a:xfrm>
            <a:off x="10384970" y="6890088"/>
            <a:ext cx="20080986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258BEC46-CFFC-5E6A-8B30-EBE74E4616DD}"/>
              </a:ext>
            </a:extLst>
          </p:cNvPr>
          <p:cNvSpPr/>
          <p:nvPr/>
        </p:nvSpPr>
        <p:spPr>
          <a:xfrm>
            <a:off x="10572068" y="9265135"/>
            <a:ext cx="20080986" cy="2219498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43CB81C1-1C02-413A-04FD-6F84CE32DD9A}"/>
              </a:ext>
            </a:extLst>
          </p:cNvPr>
          <p:cNvSpPr/>
          <p:nvPr/>
        </p:nvSpPr>
        <p:spPr>
          <a:xfrm>
            <a:off x="11588741" y="12943204"/>
            <a:ext cx="18259887" cy="102650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746A5BB8-20C0-33E7-DB4A-0D2B48760A43}"/>
              </a:ext>
            </a:extLst>
          </p:cNvPr>
          <p:cNvSpPr/>
          <p:nvPr/>
        </p:nvSpPr>
        <p:spPr>
          <a:xfrm>
            <a:off x="20490307" y="29937193"/>
            <a:ext cx="11980817" cy="175382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5653C582-BE8D-82EC-E639-A6EC4EBDA489}"/>
              </a:ext>
            </a:extLst>
          </p:cNvPr>
          <p:cNvSpPr/>
          <p:nvPr/>
        </p:nvSpPr>
        <p:spPr>
          <a:xfrm>
            <a:off x="4394561" y="39685066"/>
            <a:ext cx="27631212" cy="235131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B34F784F-ABAF-F801-0057-FC04BB8A97B7}"/>
              </a:ext>
            </a:extLst>
          </p:cNvPr>
          <p:cNvSpPr/>
          <p:nvPr/>
        </p:nvSpPr>
        <p:spPr>
          <a:xfrm>
            <a:off x="4302464" y="42057492"/>
            <a:ext cx="27631212" cy="235131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76AA3001-3F41-DB4F-FF9F-678C9EA44887}"/>
              </a:ext>
            </a:extLst>
          </p:cNvPr>
          <p:cNvSpPr/>
          <p:nvPr/>
        </p:nvSpPr>
        <p:spPr>
          <a:xfrm>
            <a:off x="4486658" y="31931779"/>
            <a:ext cx="5743673" cy="235131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F77CCCA1-AB05-070F-3580-DD56AE1A80B9}"/>
              </a:ext>
            </a:extLst>
          </p:cNvPr>
          <p:cNvSpPr/>
          <p:nvPr/>
        </p:nvSpPr>
        <p:spPr>
          <a:xfrm>
            <a:off x="4394561" y="34304205"/>
            <a:ext cx="5743673" cy="235131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C965B927-9108-05CB-FC33-FA8241212F91}"/>
              </a:ext>
            </a:extLst>
          </p:cNvPr>
          <p:cNvSpPr/>
          <p:nvPr/>
        </p:nvSpPr>
        <p:spPr>
          <a:xfrm>
            <a:off x="4641297" y="36703934"/>
            <a:ext cx="5743673" cy="235131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9E1C3634-FBA3-1857-C14B-7AFD11B2A675}"/>
              </a:ext>
            </a:extLst>
          </p:cNvPr>
          <p:cNvSpPr/>
          <p:nvPr/>
        </p:nvSpPr>
        <p:spPr>
          <a:xfrm>
            <a:off x="4090788" y="2784781"/>
            <a:ext cx="11136285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2E90DEB4-774A-363C-9E9C-7588A853F72F}"/>
              </a:ext>
            </a:extLst>
          </p:cNvPr>
          <p:cNvSpPr/>
          <p:nvPr/>
        </p:nvSpPr>
        <p:spPr>
          <a:xfrm>
            <a:off x="4277886" y="5159828"/>
            <a:ext cx="11136285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84120CE6-A855-B44E-11FC-86D7CC9D4D94}"/>
              </a:ext>
            </a:extLst>
          </p:cNvPr>
          <p:cNvSpPr/>
          <p:nvPr/>
        </p:nvSpPr>
        <p:spPr>
          <a:xfrm>
            <a:off x="4245427" y="7645289"/>
            <a:ext cx="11136285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539264F0-DC68-75C2-5177-2664CC13C026}"/>
              </a:ext>
            </a:extLst>
          </p:cNvPr>
          <p:cNvSpPr/>
          <p:nvPr/>
        </p:nvSpPr>
        <p:spPr>
          <a:xfrm>
            <a:off x="4432525" y="10020336"/>
            <a:ext cx="11136285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A89368E8-205C-9F38-1C1C-E362806E507E}"/>
              </a:ext>
            </a:extLst>
          </p:cNvPr>
          <p:cNvSpPr/>
          <p:nvPr/>
        </p:nvSpPr>
        <p:spPr>
          <a:xfrm>
            <a:off x="4432524" y="12805117"/>
            <a:ext cx="11136285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6A6C165C-1914-6262-1BF8-68181A2E5B07}"/>
              </a:ext>
            </a:extLst>
          </p:cNvPr>
          <p:cNvSpPr/>
          <p:nvPr/>
        </p:nvSpPr>
        <p:spPr>
          <a:xfrm>
            <a:off x="4245426" y="16238883"/>
            <a:ext cx="13128174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C2F02E87-F338-C9D5-DDB2-5C66A3535D47}"/>
              </a:ext>
            </a:extLst>
          </p:cNvPr>
          <p:cNvSpPr/>
          <p:nvPr/>
        </p:nvSpPr>
        <p:spPr>
          <a:xfrm>
            <a:off x="4164947" y="18356322"/>
            <a:ext cx="13128174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71ECD718-F8C4-4CF1-586E-5291A6CCF4E2}"/>
              </a:ext>
            </a:extLst>
          </p:cNvPr>
          <p:cNvSpPr/>
          <p:nvPr/>
        </p:nvSpPr>
        <p:spPr>
          <a:xfrm>
            <a:off x="24558171" y="12842539"/>
            <a:ext cx="6120009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93A0238D-8AB2-888C-A6B7-51280B3E295F}"/>
              </a:ext>
            </a:extLst>
          </p:cNvPr>
          <p:cNvSpPr/>
          <p:nvPr/>
        </p:nvSpPr>
        <p:spPr>
          <a:xfrm>
            <a:off x="20150520" y="31253877"/>
            <a:ext cx="4407652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66093159-E75C-D5D8-345E-51C5DAF747CD}"/>
              </a:ext>
            </a:extLst>
          </p:cNvPr>
          <p:cNvSpPr/>
          <p:nvPr/>
        </p:nvSpPr>
        <p:spPr>
          <a:xfrm>
            <a:off x="20337618" y="33628924"/>
            <a:ext cx="4407652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F3716F62-9432-F52E-BFB3-048794CC2442}"/>
              </a:ext>
            </a:extLst>
          </p:cNvPr>
          <p:cNvSpPr/>
          <p:nvPr/>
        </p:nvSpPr>
        <p:spPr>
          <a:xfrm>
            <a:off x="20305159" y="36114385"/>
            <a:ext cx="12025412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79F35D67-3C28-C928-E115-669187104CFF}"/>
              </a:ext>
            </a:extLst>
          </p:cNvPr>
          <p:cNvSpPr/>
          <p:nvPr/>
        </p:nvSpPr>
        <p:spPr>
          <a:xfrm>
            <a:off x="20492256" y="39151849"/>
            <a:ext cx="7723514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5FC8AC5C-949D-82FF-DDF8-C54AC36E834F}"/>
              </a:ext>
            </a:extLst>
          </p:cNvPr>
          <p:cNvSpPr/>
          <p:nvPr/>
        </p:nvSpPr>
        <p:spPr>
          <a:xfrm>
            <a:off x="20492256" y="41274213"/>
            <a:ext cx="1518658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F2DE3CA7-4C85-C968-9EEB-6B65BC011E1F}"/>
              </a:ext>
            </a:extLst>
          </p:cNvPr>
          <p:cNvSpPr/>
          <p:nvPr/>
        </p:nvSpPr>
        <p:spPr>
          <a:xfrm>
            <a:off x="4277886" y="39548151"/>
            <a:ext cx="13944800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49432D90-54F1-0EFB-6BDF-D44E8B1C5EE3}"/>
              </a:ext>
            </a:extLst>
          </p:cNvPr>
          <p:cNvSpPr/>
          <p:nvPr/>
        </p:nvSpPr>
        <p:spPr>
          <a:xfrm>
            <a:off x="4432524" y="42112747"/>
            <a:ext cx="13944800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3">
            <a:extLst>
              <a:ext uri="{FF2B5EF4-FFF2-40B4-BE49-F238E27FC236}">
                <a16:creationId xmlns:a16="http://schemas.microsoft.com/office/drawing/2014/main" id="{23830940-0364-2F8E-00D1-FF4D3FC1B991}"/>
              </a:ext>
            </a:extLst>
          </p:cNvPr>
          <p:cNvSpPr/>
          <p:nvPr/>
        </p:nvSpPr>
        <p:spPr>
          <a:xfrm>
            <a:off x="4585768" y="30280434"/>
            <a:ext cx="13481074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7;p3">
            <a:extLst>
              <a:ext uri="{FF2B5EF4-FFF2-40B4-BE49-F238E27FC236}">
                <a16:creationId xmlns:a16="http://schemas.microsoft.com/office/drawing/2014/main" id="{50313938-80F3-B173-AC31-650528E0CF92}"/>
              </a:ext>
            </a:extLst>
          </p:cNvPr>
          <p:cNvSpPr/>
          <p:nvPr/>
        </p:nvSpPr>
        <p:spPr>
          <a:xfrm>
            <a:off x="4482674" y="32447775"/>
            <a:ext cx="13944800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6C2EE73A-6438-7F09-6C79-5F68678EE116}"/>
              </a:ext>
            </a:extLst>
          </p:cNvPr>
          <p:cNvSpPr/>
          <p:nvPr/>
        </p:nvSpPr>
        <p:spPr>
          <a:xfrm>
            <a:off x="4482675" y="35689459"/>
            <a:ext cx="13550820" cy="235131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5820273F-9F3E-835B-EDB4-050EF9EDC140}"/>
              </a:ext>
            </a:extLst>
          </p:cNvPr>
          <p:cNvSpPr/>
          <p:nvPr/>
        </p:nvSpPr>
        <p:spPr>
          <a:xfrm>
            <a:off x="15939911" y="2718688"/>
            <a:ext cx="7863049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A55D9FE4-EA49-08BB-7D73-0C70D7C8636C}"/>
              </a:ext>
            </a:extLst>
          </p:cNvPr>
          <p:cNvSpPr/>
          <p:nvPr/>
        </p:nvSpPr>
        <p:spPr>
          <a:xfrm>
            <a:off x="15836818" y="4886029"/>
            <a:ext cx="8133525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00BE6923-03F1-BE54-108B-227E50A1F37D}"/>
              </a:ext>
            </a:extLst>
          </p:cNvPr>
          <p:cNvSpPr/>
          <p:nvPr/>
        </p:nvSpPr>
        <p:spPr>
          <a:xfrm>
            <a:off x="4432524" y="20925939"/>
            <a:ext cx="2425476" cy="271034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5AA8F569-1C45-9CAE-BF19-106DBB331375}"/>
              </a:ext>
            </a:extLst>
          </p:cNvPr>
          <p:cNvSpPr/>
          <p:nvPr/>
        </p:nvSpPr>
        <p:spPr>
          <a:xfrm>
            <a:off x="4432524" y="24083444"/>
            <a:ext cx="2425476" cy="271034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FAE2D067-05A9-A416-B985-FC524045BAEF}"/>
              </a:ext>
            </a:extLst>
          </p:cNvPr>
          <p:cNvSpPr/>
          <p:nvPr/>
        </p:nvSpPr>
        <p:spPr>
          <a:xfrm>
            <a:off x="23906053" y="7460631"/>
            <a:ext cx="7863049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82C46E54-5644-BF64-5DDA-9D21805E07AA}"/>
              </a:ext>
            </a:extLst>
          </p:cNvPr>
          <p:cNvSpPr/>
          <p:nvPr/>
        </p:nvSpPr>
        <p:spPr>
          <a:xfrm>
            <a:off x="23802960" y="9627972"/>
            <a:ext cx="8133525" cy="194688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D7E5876B-5AA7-1CAD-921E-8033D8B889E3}"/>
              </a:ext>
            </a:extLst>
          </p:cNvPr>
          <p:cNvSpPr/>
          <p:nvPr/>
        </p:nvSpPr>
        <p:spPr>
          <a:xfrm>
            <a:off x="16020505" y="27908007"/>
            <a:ext cx="15265038" cy="175382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619738D8-0CCC-1131-8A33-AD9613C33159}"/>
              </a:ext>
            </a:extLst>
          </p:cNvPr>
          <p:cNvSpPr/>
          <p:nvPr/>
        </p:nvSpPr>
        <p:spPr>
          <a:xfrm>
            <a:off x="22354346" y="42514740"/>
            <a:ext cx="8323834" cy="175382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98837B65-C55B-7A6A-1087-787021DF4AD7}"/>
              </a:ext>
            </a:extLst>
          </p:cNvPr>
          <p:cNvSpPr/>
          <p:nvPr/>
        </p:nvSpPr>
        <p:spPr>
          <a:xfrm>
            <a:off x="28168654" y="39477276"/>
            <a:ext cx="3600448" cy="175382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675CDE62-6890-4D84-D2AB-467522A8BE49}"/>
              </a:ext>
            </a:extLst>
          </p:cNvPr>
          <p:cNvSpPr/>
          <p:nvPr/>
        </p:nvSpPr>
        <p:spPr>
          <a:xfrm>
            <a:off x="20704629" y="12312094"/>
            <a:ext cx="11234056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E011F11B-416E-A7DD-0B92-C303D40889E6}"/>
              </a:ext>
            </a:extLst>
          </p:cNvPr>
          <p:cNvSpPr/>
          <p:nvPr/>
        </p:nvSpPr>
        <p:spPr>
          <a:xfrm>
            <a:off x="20859267" y="14876690"/>
            <a:ext cx="11234056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7E27A485-EDE5-50FD-562F-9547B0D3C224}"/>
              </a:ext>
            </a:extLst>
          </p:cNvPr>
          <p:cNvSpPr/>
          <p:nvPr/>
        </p:nvSpPr>
        <p:spPr>
          <a:xfrm>
            <a:off x="4005943" y="28139923"/>
            <a:ext cx="17351827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7B32A1DC-2ACE-65D7-17A8-2E915E0728E2}"/>
              </a:ext>
            </a:extLst>
          </p:cNvPr>
          <p:cNvSpPr/>
          <p:nvPr/>
        </p:nvSpPr>
        <p:spPr>
          <a:xfrm>
            <a:off x="4160581" y="30704519"/>
            <a:ext cx="17351827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D6F4E618-774B-E4A4-E6E8-20D5323FFF64}"/>
              </a:ext>
            </a:extLst>
          </p:cNvPr>
          <p:cNvSpPr/>
          <p:nvPr/>
        </p:nvSpPr>
        <p:spPr>
          <a:xfrm>
            <a:off x="7380514" y="34306512"/>
            <a:ext cx="13955484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02D24302-2751-245B-1953-F660106BDF3F}"/>
              </a:ext>
            </a:extLst>
          </p:cNvPr>
          <p:cNvSpPr/>
          <p:nvPr/>
        </p:nvSpPr>
        <p:spPr>
          <a:xfrm>
            <a:off x="9733870" y="37706249"/>
            <a:ext cx="3786187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68931332-4CAD-23D0-E79E-45482023F4E5}"/>
              </a:ext>
            </a:extLst>
          </p:cNvPr>
          <p:cNvSpPr/>
          <p:nvPr/>
        </p:nvSpPr>
        <p:spPr>
          <a:xfrm>
            <a:off x="3766261" y="6151958"/>
            <a:ext cx="5967610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6F33C2ED-35C4-0CDD-7153-FB63D35AC26C}"/>
              </a:ext>
            </a:extLst>
          </p:cNvPr>
          <p:cNvSpPr/>
          <p:nvPr/>
        </p:nvSpPr>
        <p:spPr>
          <a:xfrm>
            <a:off x="3920899" y="8716554"/>
            <a:ext cx="5967610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7A6B5A1B-D8FC-573B-8A1D-40994C04E392}"/>
              </a:ext>
            </a:extLst>
          </p:cNvPr>
          <p:cNvSpPr/>
          <p:nvPr/>
        </p:nvSpPr>
        <p:spPr>
          <a:xfrm>
            <a:off x="22729175" y="2672176"/>
            <a:ext cx="5967610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9092BA62-4E2C-1952-E17A-683EC70F83C4}"/>
              </a:ext>
            </a:extLst>
          </p:cNvPr>
          <p:cNvSpPr/>
          <p:nvPr/>
        </p:nvSpPr>
        <p:spPr>
          <a:xfrm>
            <a:off x="22883813" y="5236772"/>
            <a:ext cx="5967610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B4E9520E-A23F-8438-3B41-86154AC5CE83}"/>
              </a:ext>
            </a:extLst>
          </p:cNvPr>
          <p:cNvSpPr/>
          <p:nvPr/>
        </p:nvSpPr>
        <p:spPr>
          <a:xfrm>
            <a:off x="4005943" y="2657731"/>
            <a:ext cx="72000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F5CCB360-A946-85F8-B7F1-1AAF1CE5B17C}"/>
              </a:ext>
            </a:extLst>
          </p:cNvPr>
          <p:cNvSpPr/>
          <p:nvPr/>
        </p:nvSpPr>
        <p:spPr>
          <a:xfrm>
            <a:off x="9236494" y="12809962"/>
            <a:ext cx="7200000" cy="1260000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F8006433-680A-0CA1-426F-DB2E99C969C5}"/>
              </a:ext>
            </a:extLst>
          </p:cNvPr>
          <p:cNvSpPr/>
          <p:nvPr/>
        </p:nvSpPr>
        <p:spPr>
          <a:xfrm>
            <a:off x="9511611" y="17987692"/>
            <a:ext cx="11347655" cy="211743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1E546EF0-CA6F-59C3-F251-FFA2F36122B4}"/>
              </a:ext>
            </a:extLst>
          </p:cNvPr>
          <p:cNvSpPr/>
          <p:nvPr/>
        </p:nvSpPr>
        <p:spPr>
          <a:xfrm>
            <a:off x="9733870" y="21589684"/>
            <a:ext cx="11347655" cy="211743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12511039-CA74-BF2C-A4D6-5D2448EE759B}"/>
              </a:ext>
            </a:extLst>
          </p:cNvPr>
          <p:cNvSpPr/>
          <p:nvPr/>
        </p:nvSpPr>
        <p:spPr>
          <a:xfrm>
            <a:off x="20704629" y="37034103"/>
            <a:ext cx="11347655" cy="211743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77B70735-AA45-025D-C2C8-43C9F84C7D2C}"/>
              </a:ext>
            </a:extLst>
          </p:cNvPr>
          <p:cNvSpPr/>
          <p:nvPr/>
        </p:nvSpPr>
        <p:spPr>
          <a:xfrm>
            <a:off x="4426963" y="25608774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58E32FBB-2934-A380-4868-0F3BEC15FD2D}"/>
              </a:ext>
            </a:extLst>
          </p:cNvPr>
          <p:cNvSpPr/>
          <p:nvPr/>
        </p:nvSpPr>
        <p:spPr>
          <a:xfrm>
            <a:off x="21446895" y="34735231"/>
            <a:ext cx="10491789" cy="16887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3EBB648B-CFC0-4B59-95EE-A7CF79F9DAFD}"/>
              </a:ext>
            </a:extLst>
          </p:cNvPr>
          <p:cNvSpPr/>
          <p:nvPr/>
        </p:nvSpPr>
        <p:spPr>
          <a:xfrm>
            <a:off x="3990599" y="37514186"/>
            <a:ext cx="5245895" cy="1688720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2F76002C-9A5A-CFCF-C84C-E14E60D592DE}"/>
              </a:ext>
            </a:extLst>
          </p:cNvPr>
          <p:cNvSpPr/>
          <p:nvPr/>
        </p:nvSpPr>
        <p:spPr>
          <a:xfrm>
            <a:off x="3855584" y="40534442"/>
            <a:ext cx="28083100" cy="211743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57BE43D5-7038-369D-DA86-CDC7B810D9BA}"/>
              </a:ext>
            </a:extLst>
          </p:cNvPr>
          <p:cNvSpPr/>
          <p:nvPr/>
        </p:nvSpPr>
        <p:spPr>
          <a:xfrm>
            <a:off x="7687552" y="16116008"/>
            <a:ext cx="23859248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A09FA761-13F7-398D-3D69-CA8964D67270}"/>
              </a:ext>
            </a:extLst>
          </p:cNvPr>
          <p:cNvSpPr/>
          <p:nvPr/>
        </p:nvSpPr>
        <p:spPr>
          <a:xfrm>
            <a:off x="7687552" y="18404882"/>
            <a:ext cx="23859248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A4891871-900A-F6D6-B7F8-5176F2C9E8F6}"/>
              </a:ext>
            </a:extLst>
          </p:cNvPr>
          <p:cNvSpPr/>
          <p:nvPr/>
        </p:nvSpPr>
        <p:spPr>
          <a:xfrm>
            <a:off x="7687551" y="20359702"/>
            <a:ext cx="23859248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3C2EAC70-BA05-EEB7-DF76-AEDCD0C412B0}"/>
              </a:ext>
            </a:extLst>
          </p:cNvPr>
          <p:cNvSpPr/>
          <p:nvPr/>
        </p:nvSpPr>
        <p:spPr>
          <a:xfrm>
            <a:off x="3463699" y="24465755"/>
            <a:ext cx="28083100" cy="211743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36EDCDA2-09A8-3C1E-8798-CB892B1B2F4D}"/>
              </a:ext>
            </a:extLst>
          </p:cNvPr>
          <p:cNvSpPr/>
          <p:nvPr/>
        </p:nvSpPr>
        <p:spPr>
          <a:xfrm>
            <a:off x="24909868" y="33811028"/>
            <a:ext cx="6944889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CEB35BC7-A799-5D6B-01F1-6157AF442DCA}"/>
              </a:ext>
            </a:extLst>
          </p:cNvPr>
          <p:cNvSpPr/>
          <p:nvPr/>
        </p:nvSpPr>
        <p:spPr>
          <a:xfrm>
            <a:off x="24909868" y="35611331"/>
            <a:ext cx="6944889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D7A6FC6C-65B6-27F2-6242-AF5C66AC7A37}"/>
              </a:ext>
            </a:extLst>
          </p:cNvPr>
          <p:cNvSpPr/>
          <p:nvPr/>
        </p:nvSpPr>
        <p:spPr>
          <a:xfrm>
            <a:off x="25062267" y="37718551"/>
            <a:ext cx="6944889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D1EF3F94-7EF4-1AC4-6CE7-6B2AB0343C3B}"/>
              </a:ext>
            </a:extLst>
          </p:cNvPr>
          <p:cNvSpPr/>
          <p:nvPr/>
        </p:nvSpPr>
        <p:spPr>
          <a:xfrm>
            <a:off x="24909868" y="39844806"/>
            <a:ext cx="6944889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BDDB4C9F-F1E3-AFC6-7EC9-EB815DA6FC5A}"/>
              </a:ext>
            </a:extLst>
          </p:cNvPr>
          <p:cNvSpPr/>
          <p:nvPr/>
        </p:nvSpPr>
        <p:spPr>
          <a:xfrm>
            <a:off x="25062267" y="42143694"/>
            <a:ext cx="6944889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;p3">
            <a:extLst>
              <a:ext uri="{FF2B5EF4-FFF2-40B4-BE49-F238E27FC236}">
                <a16:creationId xmlns:a16="http://schemas.microsoft.com/office/drawing/2014/main" id="{9F5133A3-B6F3-31AB-7099-1B612811497F}"/>
              </a:ext>
            </a:extLst>
          </p:cNvPr>
          <p:cNvSpPr/>
          <p:nvPr/>
        </p:nvSpPr>
        <p:spPr>
          <a:xfrm>
            <a:off x="7687551" y="22658590"/>
            <a:ext cx="23859248" cy="211743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DB7A4637-7231-F206-F2B3-414000B9BCDF}"/>
              </a:ext>
            </a:extLst>
          </p:cNvPr>
          <p:cNvSpPr/>
          <p:nvPr/>
        </p:nvSpPr>
        <p:spPr>
          <a:xfrm>
            <a:off x="3463699" y="40060358"/>
            <a:ext cx="21598568" cy="211743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B971375E-8000-5955-BB44-E458DA3155CF}"/>
              </a:ext>
            </a:extLst>
          </p:cNvPr>
          <p:cNvSpPr/>
          <p:nvPr/>
        </p:nvSpPr>
        <p:spPr>
          <a:xfrm>
            <a:off x="3311300" y="36472635"/>
            <a:ext cx="21598568" cy="211743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CB5F02D7-5842-E085-6B51-EEF196DB6F34}"/>
              </a:ext>
            </a:extLst>
          </p:cNvPr>
          <p:cNvSpPr/>
          <p:nvPr/>
        </p:nvSpPr>
        <p:spPr>
          <a:xfrm>
            <a:off x="3539899" y="38158721"/>
            <a:ext cx="21598568" cy="211743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292C3301-C4CE-E8E0-4559-4F256688A55E}"/>
              </a:ext>
            </a:extLst>
          </p:cNvPr>
          <p:cNvSpPr/>
          <p:nvPr/>
        </p:nvSpPr>
        <p:spPr>
          <a:xfrm>
            <a:off x="3540919" y="42185833"/>
            <a:ext cx="21598568" cy="211743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A6D3E96F-02CE-1156-DE27-2FF0B3D5E6FE}"/>
              </a:ext>
            </a:extLst>
          </p:cNvPr>
          <p:cNvSpPr/>
          <p:nvPr/>
        </p:nvSpPr>
        <p:spPr>
          <a:xfrm>
            <a:off x="26778857" y="28153166"/>
            <a:ext cx="4767942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EDBA2B44-473B-640E-AAAA-7A1BB3E74E80}"/>
              </a:ext>
            </a:extLst>
          </p:cNvPr>
          <p:cNvSpPr/>
          <p:nvPr/>
        </p:nvSpPr>
        <p:spPr>
          <a:xfrm>
            <a:off x="26778857" y="29953469"/>
            <a:ext cx="4767942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9F69A5A9-DF23-E970-1417-6D5B40396FDC}"/>
              </a:ext>
            </a:extLst>
          </p:cNvPr>
          <p:cNvSpPr/>
          <p:nvPr/>
        </p:nvSpPr>
        <p:spPr>
          <a:xfrm>
            <a:off x="26931256" y="32060689"/>
            <a:ext cx="4767942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32073A22-CA85-0D70-D4B1-57A6B261F5AC}"/>
              </a:ext>
            </a:extLst>
          </p:cNvPr>
          <p:cNvSpPr/>
          <p:nvPr/>
        </p:nvSpPr>
        <p:spPr>
          <a:xfrm>
            <a:off x="3539899" y="6825594"/>
            <a:ext cx="6944889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A1F2A4BE-264A-7668-DB7E-6BD2D2087F5D}"/>
              </a:ext>
            </a:extLst>
          </p:cNvPr>
          <p:cNvSpPr/>
          <p:nvPr/>
        </p:nvSpPr>
        <p:spPr>
          <a:xfrm>
            <a:off x="3692298" y="8932814"/>
            <a:ext cx="6944889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2FD06DDF-579B-9917-0A35-D471960CEF31}"/>
              </a:ext>
            </a:extLst>
          </p:cNvPr>
          <p:cNvSpPr/>
          <p:nvPr/>
        </p:nvSpPr>
        <p:spPr>
          <a:xfrm>
            <a:off x="3748966" y="12505255"/>
            <a:ext cx="3938586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A2A9FF02-9953-4EB4-0EAA-4F7D582DFE89}"/>
              </a:ext>
            </a:extLst>
          </p:cNvPr>
          <p:cNvSpPr/>
          <p:nvPr/>
        </p:nvSpPr>
        <p:spPr>
          <a:xfrm>
            <a:off x="3901365" y="14804143"/>
            <a:ext cx="3938586" cy="211743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7F360E55-C34B-DACC-7DA8-3FBECDF31915}"/>
              </a:ext>
            </a:extLst>
          </p:cNvPr>
          <p:cNvSpPr/>
          <p:nvPr/>
        </p:nvSpPr>
        <p:spPr>
          <a:xfrm>
            <a:off x="3901365" y="20851425"/>
            <a:ext cx="3786185" cy="211743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65152F3C-FC6E-13D0-94CB-7A9240CC4D7F}"/>
              </a:ext>
            </a:extLst>
          </p:cNvPr>
          <p:cNvSpPr/>
          <p:nvPr/>
        </p:nvSpPr>
        <p:spPr>
          <a:xfrm>
            <a:off x="7139183" y="2074083"/>
            <a:ext cx="14675788" cy="211743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18B35A72-81E8-7D1E-A76E-3A1578A344C4}"/>
              </a:ext>
            </a:extLst>
          </p:cNvPr>
          <p:cNvSpPr/>
          <p:nvPr/>
        </p:nvSpPr>
        <p:spPr>
          <a:xfrm>
            <a:off x="10637187" y="6600401"/>
            <a:ext cx="14675788" cy="211743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6B69604C-2DA4-39DA-FEA7-8B58CC66DB86}"/>
              </a:ext>
            </a:extLst>
          </p:cNvPr>
          <p:cNvSpPr/>
          <p:nvPr/>
        </p:nvSpPr>
        <p:spPr>
          <a:xfrm>
            <a:off x="16167129" y="10387817"/>
            <a:ext cx="14675788" cy="211743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D08F71C3-1A33-8658-892F-0FEB65A0AB1C}"/>
              </a:ext>
            </a:extLst>
          </p:cNvPr>
          <p:cNvSpPr/>
          <p:nvPr/>
        </p:nvSpPr>
        <p:spPr>
          <a:xfrm>
            <a:off x="3901365" y="27210560"/>
            <a:ext cx="21411610" cy="3797776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B95302C6-A527-FC0F-48C7-BEDECE807D12}"/>
              </a:ext>
            </a:extLst>
          </p:cNvPr>
          <p:cNvSpPr/>
          <p:nvPr/>
        </p:nvSpPr>
        <p:spPr>
          <a:xfrm>
            <a:off x="2759823" y="33937822"/>
            <a:ext cx="21411610" cy="2513743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;p3">
            <a:extLst>
              <a:ext uri="{FF2B5EF4-FFF2-40B4-BE49-F238E27FC236}">
                <a16:creationId xmlns:a16="http://schemas.microsoft.com/office/drawing/2014/main" id="{94F2B1FF-1708-D2D2-2797-1E039FB5E024}"/>
              </a:ext>
            </a:extLst>
          </p:cNvPr>
          <p:cNvSpPr/>
          <p:nvPr/>
        </p:nvSpPr>
        <p:spPr>
          <a:xfrm>
            <a:off x="16871011" y="4397246"/>
            <a:ext cx="4486760" cy="186835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;p3">
            <a:extLst>
              <a:ext uri="{FF2B5EF4-FFF2-40B4-BE49-F238E27FC236}">
                <a16:creationId xmlns:a16="http://schemas.microsoft.com/office/drawing/2014/main" id="{783DB392-EC09-4EC5-5826-1C0C80CC0514}"/>
              </a:ext>
            </a:extLst>
          </p:cNvPr>
          <p:cNvSpPr/>
          <p:nvPr/>
        </p:nvSpPr>
        <p:spPr>
          <a:xfrm>
            <a:off x="14110584" y="8407497"/>
            <a:ext cx="4486760" cy="186835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7;p3">
            <a:extLst>
              <a:ext uri="{FF2B5EF4-FFF2-40B4-BE49-F238E27FC236}">
                <a16:creationId xmlns:a16="http://schemas.microsoft.com/office/drawing/2014/main" id="{915245A3-AE07-9F20-9104-D80BFED80EDA}"/>
              </a:ext>
            </a:extLst>
          </p:cNvPr>
          <p:cNvSpPr/>
          <p:nvPr/>
        </p:nvSpPr>
        <p:spPr>
          <a:xfrm>
            <a:off x="27235327" y="12591717"/>
            <a:ext cx="4486760" cy="186835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7;p3">
            <a:extLst>
              <a:ext uri="{FF2B5EF4-FFF2-40B4-BE49-F238E27FC236}">
                <a16:creationId xmlns:a16="http://schemas.microsoft.com/office/drawing/2014/main" id="{389CD0A4-9A8D-8779-BF0B-11F31244AB59}"/>
              </a:ext>
            </a:extLst>
          </p:cNvPr>
          <p:cNvSpPr/>
          <p:nvPr/>
        </p:nvSpPr>
        <p:spPr>
          <a:xfrm>
            <a:off x="3692298" y="31748910"/>
            <a:ext cx="3446885" cy="186835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713"/>
            <a:ext cx="33423225" cy="47272575"/>
          </a:xfrm>
          <a:prstGeom prst="rect">
            <a:avLst/>
          </a:prstGeom>
        </p:spPr>
      </p:pic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31DEBEB2-6CE0-4F5A-A166-33D87DDA1881}"/>
              </a:ext>
            </a:extLst>
          </p:cNvPr>
          <p:cNvSpPr/>
          <p:nvPr/>
        </p:nvSpPr>
        <p:spPr>
          <a:xfrm>
            <a:off x="4012286" y="4089735"/>
            <a:ext cx="5850172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3E495E2E-C324-2FF7-7DBF-179E69B483B1}"/>
              </a:ext>
            </a:extLst>
          </p:cNvPr>
          <p:cNvSpPr/>
          <p:nvPr/>
        </p:nvSpPr>
        <p:spPr>
          <a:xfrm>
            <a:off x="4012286" y="7211305"/>
            <a:ext cx="5850172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C3A9ED85-F033-4F31-B9BE-B0CB39F0EE26}"/>
              </a:ext>
            </a:extLst>
          </p:cNvPr>
          <p:cNvSpPr/>
          <p:nvPr/>
        </p:nvSpPr>
        <p:spPr>
          <a:xfrm>
            <a:off x="4012286" y="10645931"/>
            <a:ext cx="5850172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3">
            <a:extLst>
              <a:ext uri="{FF2B5EF4-FFF2-40B4-BE49-F238E27FC236}">
                <a16:creationId xmlns:a16="http://schemas.microsoft.com/office/drawing/2014/main" id="{1C899A80-627C-4AFA-59A3-61D5E265C1BE}"/>
              </a:ext>
            </a:extLst>
          </p:cNvPr>
          <p:cNvSpPr/>
          <p:nvPr/>
        </p:nvSpPr>
        <p:spPr>
          <a:xfrm>
            <a:off x="5993482" y="28161304"/>
            <a:ext cx="25814572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1;p3">
            <a:extLst>
              <a:ext uri="{FF2B5EF4-FFF2-40B4-BE49-F238E27FC236}">
                <a16:creationId xmlns:a16="http://schemas.microsoft.com/office/drawing/2014/main" id="{1D494508-1BD2-220C-83E6-EA12C539A971}"/>
              </a:ext>
            </a:extLst>
          </p:cNvPr>
          <p:cNvSpPr/>
          <p:nvPr/>
        </p:nvSpPr>
        <p:spPr>
          <a:xfrm>
            <a:off x="9511611" y="30651058"/>
            <a:ext cx="22296445" cy="324705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p3">
            <a:extLst>
              <a:ext uri="{FF2B5EF4-FFF2-40B4-BE49-F238E27FC236}">
                <a16:creationId xmlns:a16="http://schemas.microsoft.com/office/drawing/2014/main" id="{23F3146E-396B-D403-DD6A-F776B6F3315D}"/>
              </a:ext>
            </a:extLst>
          </p:cNvPr>
          <p:cNvSpPr/>
          <p:nvPr/>
        </p:nvSpPr>
        <p:spPr>
          <a:xfrm>
            <a:off x="9511611" y="34533965"/>
            <a:ext cx="22296445" cy="324705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1;p3">
            <a:extLst>
              <a:ext uri="{FF2B5EF4-FFF2-40B4-BE49-F238E27FC236}">
                <a16:creationId xmlns:a16="http://schemas.microsoft.com/office/drawing/2014/main" id="{C7B1808E-6864-674D-D394-5CD845DE2899}"/>
              </a:ext>
            </a:extLst>
          </p:cNvPr>
          <p:cNvSpPr/>
          <p:nvPr/>
        </p:nvSpPr>
        <p:spPr>
          <a:xfrm>
            <a:off x="9862458" y="10553038"/>
            <a:ext cx="21357772" cy="2485718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1;p3">
            <a:extLst>
              <a:ext uri="{FF2B5EF4-FFF2-40B4-BE49-F238E27FC236}">
                <a16:creationId xmlns:a16="http://schemas.microsoft.com/office/drawing/2014/main" id="{20C208C1-A155-0723-4C71-39ACB6B8FF84}"/>
              </a:ext>
            </a:extLst>
          </p:cNvPr>
          <p:cNvSpPr/>
          <p:nvPr/>
        </p:nvSpPr>
        <p:spPr>
          <a:xfrm>
            <a:off x="9511611" y="13674607"/>
            <a:ext cx="22296445" cy="3247055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53582E07-60E5-81E3-21BB-0114C963FAE4}"/>
              </a:ext>
            </a:extLst>
          </p:cNvPr>
          <p:cNvSpPr/>
          <p:nvPr/>
        </p:nvSpPr>
        <p:spPr>
          <a:xfrm>
            <a:off x="11495314" y="17165517"/>
            <a:ext cx="20312741" cy="324705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21D6730C-855F-A2A5-2AB6-55AAF00B7A11}"/>
              </a:ext>
            </a:extLst>
          </p:cNvPr>
          <p:cNvSpPr/>
          <p:nvPr/>
        </p:nvSpPr>
        <p:spPr>
          <a:xfrm>
            <a:off x="11495313" y="19763607"/>
            <a:ext cx="20312741" cy="324705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1B28305A-387A-EC19-21EA-79B2D148BB54}"/>
              </a:ext>
            </a:extLst>
          </p:cNvPr>
          <p:cNvSpPr/>
          <p:nvPr/>
        </p:nvSpPr>
        <p:spPr>
          <a:xfrm>
            <a:off x="9511612" y="23187639"/>
            <a:ext cx="22296442" cy="1987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84D2AC06-B56F-720E-0E33-B2E676F95A83}"/>
              </a:ext>
            </a:extLst>
          </p:cNvPr>
          <p:cNvSpPr/>
          <p:nvPr/>
        </p:nvSpPr>
        <p:spPr>
          <a:xfrm>
            <a:off x="9393123" y="38745516"/>
            <a:ext cx="22296442" cy="198778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08F8AA91-3CA7-C78A-3DBA-AE324A713F5C}"/>
              </a:ext>
            </a:extLst>
          </p:cNvPr>
          <p:cNvSpPr/>
          <p:nvPr/>
        </p:nvSpPr>
        <p:spPr>
          <a:xfrm>
            <a:off x="4012285" y="14392775"/>
            <a:ext cx="4758311" cy="224771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808E0067-6003-F478-9BE9-DBBFD496F66C}"/>
              </a:ext>
            </a:extLst>
          </p:cNvPr>
          <p:cNvSpPr/>
          <p:nvPr/>
        </p:nvSpPr>
        <p:spPr>
          <a:xfrm>
            <a:off x="4012285" y="17515892"/>
            <a:ext cx="4758311" cy="224771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B9B44355-4BA0-C683-2259-14F0A97F9A08}"/>
              </a:ext>
            </a:extLst>
          </p:cNvPr>
          <p:cNvSpPr/>
          <p:nvPr/>
        </p:nvSpPr>
        <p:spPr>
          <a:xfrm>
            <a:off x="3996123" y="19925900"/>
            <a:ext cx="4758311" cy="224771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A3EC570B-896B-E728-3F45-F1546D44EC77}"/>
              </a:ext>
            </a:extLst>
          </p:cNvPr>
          <p:cNvSpPr/>
          <p:nvPr/>
        </p:nvSpPr>
        <p:spPr>
          <a:xfrm>
            <a:off x="4012285" y="31297891"/>
            <a:ext cx="5380838" cy="26002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3D7FF84C-7A5E-214D-3E8A-D94C782F60EF}"/>
              </a:ext>
            </a:extLst>
          </p:cNvPr>
          <p:cNvSpPr/>
          <p:nvPr/>
        </p:nvSpPr>
        <p:spPr>
          <a:xfrm>
            <a:off x="4558215" y="35033634"/>
            <a:ext cx="4758311" cy="224771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92E13ECD-B207-136D-7E92-6670E55746E8}"/>
              </a:ext>
            </a:extLst>
          </p:cNvPr>
          <p:cNvSpPr/>
          <p:nvPr/>
        </p:nvSpPr>
        <p:spPr>
          <a:xfrm>
            <a:off x="4323548" y="38062135"/>
            <a:ext cx="4992978" cy="2600222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3">
            <a:extLst>
              <a:ext uri="{FF2B5EF4-FFF2-40B4-BE49-F238E27FC236}">
                <a16:creationId xmlns:a16="http://schemas.microsoft.com/office/drawing/2014/main" id="{F238828C-3654-16B7-FED8-DF8FC52E01BD}"/>
              </a:ext>
            </a:extLst>
          </p:cNvPr>
          <p:cNvSpPr/>
          <p:nvPr/>
        </p:nvSpPr>
        <p:spPr>
          <a:xfrm>
            <a:off x="5993482" y="26238580"/>
            <a:ext cx="25814572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100;p3">
            <a:extLst>
              <a:ext uri="{FF2B5EF4-FFF2-40B4-BE49-F238E27FC236}">
                <a16:creationId xmlns:a16="http://schemas.microsoft.com/office/drawing/2014/main" id="{26314E96-5F9D-D224-50AE-BF61CC23505C}"/>
              </a:ext>
            </a:extLst>
          </p:cNvPr>
          <p:cNvSpPr/>
          <p:nvPr/>
        </p:nvSpPr>
        <p:spPr>
          <a:xfrm>
            <a:off x="5928168" y="4386904"/>
            <a:ext cx="25814572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65D30D26-5227-BB25-46D1-B83FD5595631}"/>
              </a:ext>
            </a:extLst>
          </p:cNvPr>
          <p:cNvSpPr/>
          <p:nvPr/>
        </p:nvSpPr>
        <p:spPr>
          <a:xfrm>
            <a:off x="5928168" y="2139189"/>
            <a:ext cx="25814572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9126E738-9B48-FF5C-1CC0-0C87C43DF07F}"/>
              </a:ext>
            </a:extLst>
          </p:cNvPr>
          <p:cNvSpPr/>
          <p:nvPr/>
        </p:nvSpPr>
        <p:spPr>
          <a:xfrm>
            <a:off x="4447711" y="20038871"/>
            <a:ext cx="16975375" cy="151484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6C1DAF00-D29C-85AF-7DFA-D54DDF16D188}"/>
              </a:ext>
            </a:extLst>
          </p:cNvPr>
          <p:cNvSpPr/>
          <p:nvPr/>
        </p:nvSpPr>
        <p:spPr>
          <a:xfrm>
            <a:off x="4447711" y="17791156"/>
            <a:ext cx="16975375" cy="1514844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9B727D91-0825-CDD3-0837-C82AB9AC25DC}"/>
              </a:ext>
            </a:extLst>
          </p:cNvPr>
          <p:cNvSpPr/>
          <p:nvPr/>
        </p:nvSpPr>
        <p:spPr>
          <a:xfrm>
            <a:off x="3804326" y="29338679"/>
            <a:ext cx="27938414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43FFF57C-EC5C-1BE4-A361-3559467413F5}"/>
              </a:ext>
            </a:extLst>
          </p:cNvPr>
          <p:cNvSpPr/>
          <p:nvPr/>
        </p:nvSpPr>
        <p:spPr>
          <a:xfrm>
            <a:off x="3804326" y="27090964"/>
            <a:ext cx="27938414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1;p3">
            <a:extLst>
              <a:ext uri="{FF2B5EF4-FFF2-40B4-BE49-F238E27FC236}">
                <a16:creationId xmlns:a16="http://schemas.microsoft.com/office/drawing/2014/main" id="{8B26AB8F-1A5E-B55F-9C61-0A715E521889}"/>
              </a:ext>
            </a:extLst>
          </p:cNvPr>
          <p:cNvSpPr/>
          <p:nvPr/>
        </p:nvSpPr>
        <p:spPr>
          <a:xfrm>
            <a:off x="4992000" y="6831016"/>
            <a:ext cx="25814572" cy="224771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1;p3">
            <a:extLst>
              <a:ext uri="{FF2B5EF4-FFF2-40B4-BE49-F238E27FC236}">
                <a16:creationId xmlns:a16="http://schemas.microsoft.com/office/drawing/2014/main" id="{2A0F2610-EB8C-FAD2-541C-E3709CC1420B}"/>
              </a:ext>
            </a:extLst>
          </p:cNvPr>
          <p:cNvSpPr/>
          <p:nvPr/>
        </p:nvSpPr>
        <p:spPr>
          <a:xfrm>
            <a:off x="4992000" y="9078730"/>
            <a:ext cx="25814572" cy="224771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1;p3">
            <a:extLst>
              <a:ext uri="{FF2B5EF4-FFF2-40B4-BE49-F238E27FC236}">
                <a16:creationId xmlns:a16="http://schemas.microsoft.com/office/drawing/2014/main" id="{E2068F7E-344E-9E8F-C5F5-E45EEA9364DD}"/>
              </a:ext>
            </a:extLst>
          </p:cNvPr>
          <p:cNvSpPr/>
          <p:nvPr/>
        </p:nvSpPr>
        <p:spPr>
          <a:xfrm>
            <a:off x="3804326" y="31497279"/>
            <a:ext cx="27938414" cy="224771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1;p3">
            <a:extLst>
              <a:ext uri="{FF2B5EF4-FFF2-40B4-BE49-F238E27FC236}">
                <a16:creationId xmlns:a16="http://schemas.microsoft.com/office/drawing/2014/main" id="{278C9BA3-5192-5AFF-A87F-0624C05241FE}"/>
              </a:ext>
            </a:extLst>
          </p:cNvPr>
          <p:cNvSpPr/>
          <p:nvPr/>
        </p:nvSpPr>
        <p:spPr>
          <a:xfrm>
            <a:off x="3804326" y="33744993"/>
            <a:ext cx="27938414" cy="1325527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1;p3">
            <a:extLst>
              <a:ext uri="{FF2B5EF4-FFF2-40B4-BE49-F238E27FC236}">
                <a16:creationId xmlns:a16="http://schemas.microsoft.com/office/drawing/2014/main" id="{AE642EC5-176C-067F-BA45-C3F0FAF3E43D}"/>
              </a:ext>
            </a:extLst>
          </p:cNvPr>
          <p:cNvSpPr/>
          <p:nvPr/>
        </p:nvSpPr>
        <p:spPr>
          <a:xfrm>
            <a:off x="4447710" y="21641716"/>
            <a:ext cx="16975375" cy="1514844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1;p3">
            <a:extLst>
              <a:ext uri="{FF2B5EF4-FFF2-40B4-BE49-F238E27FC236}">
                <a16:creationId xmlns:a16="http://schemas.microsoft.com/office/drawing/2014/main" id="{42FD39B0-61CC-C597-36D3-792E5EC2F184}"/>
              </a:ext>
            </a:extLst>
          </p:cNvPr>
          <p:cNvSpPr/>
          <p:nvPr/>
        </p:nvSpPr>
        <p:spPr>
          <a:xfrm>
            <a:off x="4447710" y="23521689"/>
            <a:ext cx="16975375" cy="1066870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EAF52FD9-9E68-C00F-2A77-9C6955785388}"/>
              </a:ext>
            </a:extLst>
          </p:cNvPr>
          <p:cNvSpPr/>
          <p:nvPr/>
        </p:nvSpPr>
        <p:spPr>
          <a:xfrm>
            <a:off x="6733710" y="35070519"/>
            <a:ext cx="25009030" cy="20531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8;p3">
            <a:extLst>
              <a:ext uri="{FF2B5EF4-FFF2-40B4-BE49-F238E27FC236}">
                <a16:creationId xmlns:a16="http://schemas.microsoft.com/office/drawing/2014/main" id="{8D99AAAB-6809-EB5F-CEBF-27DAA7A69060}"/>
              </a:ext>
            </a:extLst>
          </p:cNvPr>
          <p:cNvSpPr/>
          <p:nvPr/>
        </p:nvSpPr>
        <p:spPr>
          <a:xfrm>
            <a:off x="6733710" y="37318234"/>
            <a:ext cx="25009030" cy="20531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73AE3A5A-13F9-351B-7157-CA930196EDF3}"/>
              </a:ext>
            </a:extLst>
          </p:cNvPr>
          <p:cNvSpPr/>
          <p:nvPr/>
        </p:nvSpPr>
        <p:spPr>
          <a:xfrm>
            <a:off x="4207096" y="39125935"/>
            <a:ext cx="26599475" cy="182178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3">
            <a:extLst>
              <a:ext uri="{FF2B5EF4-FFF2-40B4-BE49-F238E27FC236}">
                <a16:creationId xmlns:a16="http://schemas.microsoft.com/office/drawing/2014/main" id="{7715E7BA-9616-129F-7A1E-6B4DAF8A7B70}"/>
              </a:ext>
            </a:extLst>
          </p:cNvPr>
          <p:cNvSpPr/>
          <p:nvPr/>
        </p:nvSpPr>
        <p:spPr>
          <a:xfrm>
            <a:off x="4207099" y="40683030"/>
            <a:ext cx="25009030" cy="20531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3">
            <a:extLst>
              <a:ext uri="{FF2B5EF4-FFF2-40B4-BE49-F238E27FC236}">
                <a16:creationId xmlns:a16="http://schemas.microsoft.com/office/drawing/2014/main" id="{5BD68FE1-A81E-F5D7-1BE4-60B29AA01342}"/>
              </a:ext>
            </a:extLst>
          </p:cNvPr>
          <p:cNvSpPr/>
          <p:nvPr/>
        </p:nvSpPr>
        <p:spPr>
          <a:xfrm>
            <a:off x="4207096" y="42757554"/>
            <a:ext cx="25009030" cy="20531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8;p3">
            <a:extLst>
              <a:ext uri="{FF2B5EF4-FFF2-40B4-BE49-F238E27FC236}">
                <a16:creationId xmlns:a16="http://schemas.microsoft.com/office/drawing/2014/main" id="{535E3C48-DFFD-89A2-9D6D-487631865142}"/>
              </a:ext>
            </a:extLst>
          </p:cNvPr>
          <p:cNvSpPr/>
          <p:nvPr/>
        </p:nvSpPr>
        <p:spPr>
          <a:xfrm>
            <a:off x="23774400" y="17602618"/>
            <a:ext cx="8208954" cy="20531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3">
            <a:extLst>
              <a:ext uri="{FF2B5EF4-FFF2-40B4-BE49-F238E27FC236}">
                <a16:creationId xmlns:a16="http://schemas.microsoft.com/office/drawing/2014/main" id="{0DF64DC4-D86E-2678-6D70-7DC0F79E946F}"/>
              </a:ext>
            </a:extLst>
          </p:cNvPr>
          <p:cNvSpPr/>
          <p:nvPr/>
        </p:nvSpPr>
        <p:spPr>
          <a:xfrm>
            <a:off x="23252353" y="19868707"/>
            <a:ext cx="8731001" cy="182178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8;p3">
            <a:extLst>
              <a:ext uri="{FF2B5EF4-FFF2-40B4-BE49-F238E27FC236}">
                <a16:creationId xmlns:a16="http://schemas.microsoft.com/office/drawing/2014/main" id="{3D24AF3F-0700-4953-8BAD-D547AA56351E}"/>
              </a:ext>
            </a:extLst>
          </p:cNvPr>
          <p:cNvSpPr/>
          <p:nvPr/>
        </p:nvSpPr>
        <p:spPr>
          <a:xfrm>
            <a:off x="22024428" y="21426712"/>
            <a:ext cx="8208954" cy="20531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CB26DF18-9746-4EE9-58B8-B0B366B63D9A}"/>
              </a:ext>
            </a:extLst>
          </p:cNvPr>
          <p:cNvSpPr/>
          <p:nvPr/>
        </p:nvSpPr>
        <p:spPr>
          <a:xfrm>
            <a:off x="21452104" y="23266890"/>
            <a:ext cx="11130877" cy="22477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539BC86A-D773-0D17-BDE7-556FD538B7A5}"/>
              </a:ext>
            </a:extLst>
          </p:cNvPr>
          <p:cNvSpPr/>
          <p:nvPr/>
        </p:nvSpPr>
        <p:spPr>
          <a:xfrm>
            <a:off x="21452103" y="24949288"/>
            <a:ext cx="11130877" cy="22477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7669C2B7-73DA-C175-6FE0-E098887E302D}"/>
              </a:ext>
            </a:extLst>
          </p:cNvPr>
          <p:cNvSpPr/>
          <p:nvPr/>
        </p:nvSpPr>
        <p:spPr>
          <a:xfrm>
            <a:off x="7443000" y="10744203"/>
            <a:ext cx="12673799" cy="2053123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6AEDBCF0-22A6-F5A1-9071-03F7B3DFFAF7}"/>
              </a:ext>
            </a:extLst>
          </p:cNvPr>
          <p:cNvSpPr/>
          <p:nvPr/>
        </p:nvSpPr>
        <p:spPr>
          <a:xfrm>
            <a:off x="6870676" y="13168383"/>
            <a:ext cx="12673799" cy="224771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9;p3">
            <a:extLst>
              <a:ext uri="{FF2B5EF4-FFF2-40B4-BE49-F238E27FC236}">
                <a16:creationId xmlns:a16="http://schemas.microsoft.com/office/drawing/2014/main" id="{F88CEE38-776E-87CB-9715-25E364E58543}"/>
              </a:ext>
            </a:extLst>
          </p:cNvPr>
          <p:cNvSpPr/>
          <p:nvPr/>
        </p:nvSpPr>
        <p:spPr>
          <a:xfrm>
            <a:off x="4687199" y="16458009"/>
            <a:ext cx="15429599" cy="145116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9;p3">
            <a:extLst>
              <a:ext uri="{FF2B5EF4-FFF2-40B4-BE49-F238E27FC236}">
                <a16:creationId xmlns:a16="http://schemas.microsoft.com/office/drawing/2014/main" id="{A13319B1-5663-6E0B-838F-35D4A62E2153}"/>
              </a:ext>
            </a:extLst>
          </p:cNvPr>
          <p:cNvSpPr/>
          <p:nvPr/>
        </p:nvSpPr>
        <p:spPr>
          <a:xfrm>
            <a:off x="4992000" y="25167810"/>
            <a:ext cx="15429599" cy="145116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9;p3">
            <a:extLst>
              <a:ext uri="{FF2B5EF4-FFF2-40B4-BE49-F238E27FC236}">
                <a16:creationId xmlns:a16="http://schemas.microsoft.com/office/drawing/2014/main" id="{97BF0338-4ACA-F4D7-40EC-9EFE3143BA75}"/>
              </a:ext>
            </a:extLst>
          </p:cNvPr>
          <p:cNvSpPr/>
          <p:nvPr/>
        </p:nvSpPr>
        <p:spPr>
          <a:xfrm>
            <a:off x="29078913" y="41117528"/>
            <a:ext cx="2663827" cy="17681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9;p3">
            <a:extLst>
              <a:ext uri="{FF2B5EF4-FFF2-40B4-BE49-F238E27FC236}">
                <a16:creationId xmlns:a16="http://schemas.microsoft.com/office/drawing/2014/main" id="{FEC2DBA7-FE6C-822C-2959-8F07356445B3}"/>
              </a:ext>
            </a:extLst>
          </p:cNvPr>
          <p:cNvSpPr/>
          <p:nvPr/>
        </p:nvSpPr>
        <p:spPr>
          <a:xfrm>
            <a:off x="29216126" y="42841924"/>
            <a:ext cx="2663827" cy="1768143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9;p3">
            <a:extLst>
              <a:ext uri="{FF2B5EF4-FFF2-40B4-BE49-F238E27FC236}">
                <a16:creationId xmlns:a16="http://schemas.microsoft.com/office/drawing/2014/main" id="{59E630BB-23E8-27C1-B1BC-839AC4C841F3}"/>
              </a:ext>
            </a:extLst>
          </p:cNvPr>
          <p:cNvSpPr/>
          <p:nvPr/>
        </p:nvSpPr>
        <p:spPr>
          <a:xfrm>
            <a:off x="10529656" y="15253071"/>
            <a:ext cx="21213087" cy="30349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9;p3">
            <a:extLst>
              <a:ext uri="{FF2B5EF4-FFF2-40B4-BE49-F238E27FC236}">
                <a16:creationId xmlns:a16="http://schemas.microsoft.com/office/drawing/2014/main" id="{8140B6A3-53C3-E2EA-D7A3-1B7CBADC91C4}"/>
              </a:ext>
            </a:extLst>
          </p:cNvPr>
          <p:cNvSpPr/>
          <p:nvPr/>
        </p:nvSpPr>
        <p:spPr>
          <a:xfrm>
            <a:off x="10529655" y="18288000"/>
            <a:ext cx="21213087" cy="30349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9;p3">
            <a:extLst>
              <a:ext uri="{FF2B5EF4-FFF2-40B4-BE49-F238E27FC236}">
                <a16:creationId xmlns:a16="http://schemas.microsoft.com/office/drawing/2014/main" id="{6FBA56E4-BD23-97FC-A6E3-993E1E0FDD83}"/>
              </a:ext>
            </a:extLst>
          </p:cNvPr>
          <p:cNvSpPr/>
          <p:nvPr/>
        </p:nvSpPr>
        <p:spPr>
          <a:xfrm>
            <a:off x="10529655" y="21322929"/>
            <a:ext cx="21213087" cy="30349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0097D9A4-FC9F-8CCF-BC06-E5DF61E48232}"/>
              </a:ext>
            </a:extLst>
          </p:cNvPr>
          <p:cNvSpPr/>
          <p:nvPr/>
        </p:nvSpPr>
        <p:spPr>
          <a:xfrm>
            <a:off x="4085313" y="33787092"/>
            <a:ext cx="27657429" cy="30349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E815D039-9A1E-F67A-3C8A-55C41A6B324A}"/>
              </a:ext>
            </a:extLst>
          </p:cNvPr>
          <p:cNvSpPr/>
          <p:nvPr/>
        </p:nvSpPr>
        <p:spPr>
          <a:xfrm>
            <a:off x="4085312" y="36822021"/>
            <a:ext cx="27657429" cy="3034929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26A51480-159B-97D0-FB87-E2BD84B280B9}"/>
              </a:ext>
            </a:extLst>
          </p:cNvPr>
          <p:cNvSpPr/>
          <p:nvPr/>
        </p:nvSpPr>
        <p:spPr>
          <a:xfrm>
            <a:off x="10529655" y="1651919"/>
            <a:ext cx="21213086" cy="315059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A01ED5E6-E5C7-4ECA-954A-D3D679BF4D04}"/>
              </a:ext>
            </a:extLst>
          </p:cNvPr>
          <p:cNvSpPr/>
          <p:nvPr/>
        </p:nvSpPr>
        <p:spPr>
          <a:xfrm>
            <a:off x="10529655" y="4879137"/>
            <a:ext cx="21213086" cy="315059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8EE8324D-C140-B9B7-9648-27C0FBC77858}"/>
              </a:ext>
            </a:extLst>
          </p:cNvPr>
          <p:cNvSpPr/>
          <p:nvPr/>
        </p:nvSpPr>
        <p:spPr>
          <a:xfrm>
            <a:off x="10529655" y="8160221"/>
            <a:ext cx="21213086" cy="315059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8C86E168-61F4-D937-428D-8E1C15B4DA00}"/>
              </a:ext>
            </a:extLst>
          </p:cNvPr>
          <p:cNvSpPr/>
          <p:nvPr/>
        </p:nvSpPr>
        <p:spPr>
          <a:xfrm>
            <a:off x="10529655" y="11467866"/>
            <a:ext cx="21213086" cy="315059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3">
            <a:extLst>
              <a:ext uri="{FF2B5EF4-FFF2-40B4-BE49-F238E27FC236}">
                <a16:creationId xmlns:a16="http://schemas.microsoft.com/office/drawing/2014/main" id="{CA06D8B4-6D25-2649-F5ED-8CE8D283C347}"/>
              </a:ext>
            </a:extLst>
          </p:cNvPr>
          <p:cNvSpPr/>
          <p:nvPr/>
        </p:nvSpPr>
        <p:spPr>
          <a:xfrm>
            <a:off x="3474339" y="2304944"/>
            <a:ext cx="6584061" cy="174454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3">
            <a:extLst>
              <a:ext uri="{FF2B5EF4-FFF2-40B4-BE49-F238E27FC236}">
                <a16:creationId xmlns:a16="http://schemas.microsoft.com/office/drawing/2014/main" id="{48BA7388-1846-F880-80EE-679A96A46302}"/>
              </a:ext>
            </a:extLst>
          </p:cNvPr>
          <p:cNvSpPr/>
          <p:nvPr/>
        </p:nvSpPr>
        <p:spPr>
          <a:xfrm>
            <a:off x="3945594" y="5339873"/>
            <a:ext cx="6584061" cy="1744542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8;p3">
            <a:extLst>
              <a:ext uri="{FF2B5EF4-FFF2-40B4-BE49-F238E27FC236}">
                <a16:creationId xmlns:a16="http://schemas.microsoft.com/office/drawing/2014/main" id="{46E054CF-D2CC-BBC6-4FEF-125611081C06}"/>
              </a:ext>
            </a:extLst>
          </p:cNvPr>
          <p:cNvSpPr/>
          <p:nvPr/>
        </p:nvSpPr>
        <p:spPr>
          <a:xfrm>
            <a:off x="7865829" y="25031030"/>
            <a:ext cx="23876912" cy="303492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8;p3">
            <a:extLst>
              <a:ext uri="{FF2B5EF4-FFF2-40B4-BE49-F238E27FC236}">
                <a16:creationId xmlns:a16="http://schemas.microsoft.com/office/drawing/2014/main" id="{A1F0DB19-99D0-FFDB-7D7A-1BB7F3EC31E9}"/>
              </a:ext>
            </a:extLst>
          </p:cNvPr>
          <p:cNvSpPr/>
          <p:nvPr/>
        </p:nvSpPr>
        <p:spPr>
          <a:xfrm>
            <a:off x="8425543" y="27888932"/>
            <a:ext cx="23317198" cy="303492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8;p3">
            <a:extLst>
              <a:ext uri="{FF2B5EF4-FFF2-40B4-BE49-F238E27FC236}">
                <a16:creationId xmlns:a16="http://schemas.microsoft.com/office/drawing/2014/main" id="{1121BABB-6426-EEF7-46AD-B69A75FB6420}"/>
              </a:ext>
            </a:extLst>
          </p:cNvPr>
          <p:cNvSpPr/>
          <p:nvPr/>
        </p:nvSpPr>
        <p:spPr>
          <a:xfrm>
            <a:off x="8425543" y="30506143"/>
            <a:ext cx="23317198" cy="303492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1;p3">
            <a:extLst>
              <a:ext uri="{FF2B5EF4-FFF2-40B4-BE49-F238E27FC236}">
                <a16:creationId xmlns:a16="http://schemas.microsoft.com/office/drawing/2014/main" id="{E61E9867-068F-874F-6C88-B79C1288601F}"/>
              </a:ext>
            </a:extLst>
          </p:cNvPr>
          <p:cNvSpPr/>
          <p:nvPr/>
        </p:nvSpPr>
        <p:spPr>
          <a:xfrm>
            <a:off x="3474339" y="8830624"/>
            <a:ext cx="6584061" cy="196189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1;p3">
            <a:extLst>
              <a:ext uri="{FF2B5EF4-FFF2-40B4-BE49-F238E27FC236}">
                <a16:creationId xmlns:a16="http://schemas.microsoft.com/office/drawing/2014/main" id="{47761008-8BB3-7273-1AA0-AEBE2C2177B7}"/>
              </a:ext>
            </a:extLst>
          </p:cNvPr>
          <p:cNvSpPr/>
          <p:nvPr/>
        </p:nvSpPr>
        <p:spPr>
          <a:xfrm>
            <a:off x="3474339" y="12241780"/>
            <a:ext cx="6584061" cy="196189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1;p3">
            <a:extLst>
              <a:ext uri="{FF2B5EF4-FFF2-40B4-BE49-F238E27FC236}">
                <a16:creationId xmlns:a16="http://schemas.microsoft.com/office/drawing/2014/main" id="{19B5AAAE-7799-598D-F431-9AB283AABC05}"/>
              </a:ext>
            </a:extLst>
          </p:cNvPr>
          <p:cNvSpPr/>
          <p:nvPr/>
        </p:nvSpPr>
        <p:spPr>
          <a:xfrm>
            <a:off x="4085312" y="28117101"/>
            <a:ext cx="4340231" cy="1961891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01;p3">
            <a:extLst>
              <a:ext uri="{FF2B5EF4-FFF2-40B4-BE49-F238E27FC236}">
                <a16:creationId xmlns:a16="http://schemas.microsoft.com/office/drawing/2014/main" id="{21EBE791-4812-0E56-8654-B9792E3092FE}"/>
              </a:ext>
            </a:extLst>
          </p:cNvPr>
          <p:cNvSpPr/>
          <p:nvPr/>
        </p:nvSpPr>
        <p:spPr>
          <a:xfrm>
            <a:off x="4085312" y="31204966"/>
            <a:ext cx="4340231" cy="2159079"/>
          </a:xfrm>
          <a:prstGeom prst="rect">
            <a:avLst/>
          </a:prstGeom>
          <a:solidFill>
            <a:srgbClr val="FFD9FF">
              <a:alpha val="44705"/>
            </a:srgbClr>
          </a:solidFill>
          <a:ln w="25400" cap="flat" cmpd="sng">
            <a:solidFill>
              <a:srgbClr val="E8BF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rhythm+harm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4" name="Google Shape;100;p3">
            <a:extLst>
              <a:ext uri="{FF2B5EF4-FFF2-40B4-BE49-F238E27FC236}">
                <a16:creationId xmlns:a16="http://schemas.microsoft.com/office/drawing/2014/main" id="{2464E44B-7696-D928-AF54-23172C95445F}"/>
              </a:ext>
            </a:extLst>
          </p:cNvPr>
          <p:cNvSpPr/>
          <p:nvPr/>
        </p:nvSpPr>
        <p:spPr>
          <a:xfrm>
            <a:off x="4142912" y="1867085"/>
            <a:ext cx="9703717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0;p3">
            <a:extLst>
              <a:ext uri="{FF2B5EF4-FFF2-40B4-BE49-F238E27FC236}">
                <a16:creationId xmlns:a16="http://schemas.microsoft.com/office/drawing/2014/main" id="{E6456CEF-E3C5-B4C4-1ED6-9BA95937F289}"/>
              </a:ext>
            </a:extLst>
          </p:cNvPr>
          <p:cNvSpPr/>
          <p:nvPr/>
        </p:nvSpPr>
        <p:spPr>
          <a:xfrm>
            <a:off x="4142912" y="4376057"/>
            <a:ext cx="9703717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0;p3">
            <a:extLst>
              <a:ext uri="{FF2B5EF4-FFF2-40B4-BE49-F238E27FC236}">
                <a16:creationId xmlns:a16="http://schemas.microsoft.com/office/drawing/2014/main" id="{3DD46CC6-2F7A-0841-4A49-D754E82378DB}"/>
              </a:ext>
            </a:extLst>
          </p:cNvPr>
          <p:cNvSpPr/>
          <p:nvPr/>
        </p:nvSpPr>
        <p:spPr>
          <a:xfrm>
            <a:off x="4142911" y="7832457"/>
            <a:ext cx="9703717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A02A5041-88C0-91D9-0AD0-1BFD64EBC5F5}"/>
              </a:ext>
            </a:extLst>
          </p:cNvPr>
          <p:cNvSpPr/>
          <p:nvPr/>
        </p:nvSpPr>
        <p:spPr>
          <a:xfrm>
            <a:off x="4142910" y="10823399"/>
            <a:ext cx="9703717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3">
            <a:extLst>
              <a:ext uri="{FF2B5EF4-FFF2-40B4-BE49-F238E27FC236}">
                <a16:creationId xmlns:a16="http://schemas.microsoft.com/office/drawing/2014/main" id="{25AF3E0D-FA5A-A911-4501-D17C11BEEC52}"/>
              </a:ext>
            </a:extLst>
          </p:cNvPr>
          <p:cNvSpPr/>
          <p:nvPr/>
        </p:nvSpPr>
        <p:spPr>
          <a:xfrm>
            <a:off x="4142910" y="14279799"/>
            <a:ext cx="9703717" cy="2247715"/>
          </a:xfrm>
          <a:prstGeom prst="rect">
            <a:avLst/>
          </a:prstGeom>
          <a:solidFill>
            <a:srgbClr val="D1FFD1">
              <a:alpha val="49803"/>
            </a:srgbClr>
          </a:solidFill>
          <a:ln w="25400" cap="flat" cmpd="sng">
            <a:solidFill>
              <a:srgbClr val="B5E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mel+rhythm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A23F3834-EFBD-3592-09E6-21AE3A6B9730}"/>
              </a:ext>
            </a:extLst>
          </p:cNvPr>
          <p:cNvSpPr/>
          <p:nvPr/>
        </p:nvSpPr>
        <p:spPr>
          <a:xfrm>
            <a:off x="16434927" y="2360942"/>
            <a:ext cx="12172730" cy="175385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228A4EBE-F905-9042-C9AC-7A479AB04C8D}"/>
              </a:ext>
            </a:extLst>
          </p:cNvPr>
          <p:cNvSpPr/>
          <p:nvPr/>
        </p:nvSpPr>
        <p:spPr>
          <a:xfrm>
            <a:off x="16434927" y="4376057"/>
            <a:ext cx="12172730" cy="224771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518E557D-C2B3-AE16-FA29-B1BDA15F8A16}"/>
              </a:ext>
            </a:extLst>
          </p:cNvPr>
          <p:cNvSpPr/>
          <p:nvPr/>
        </p:nvSpPr>
        <p:spPr>
          <a:xfrm>
            <a:off x="16434927" y="7832456"/>
            <a:ext cx="12172730" cy="224771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FD9A802B-546F-DFD8-D1B6-E030C88127B4}"/>
              </a:ext>
            </a:extLst>
          </p:cNvPr>
          <p:cNvSpPr/>
          <p:nvPr/>
        </p:nvSpPr>
        <p:spPr>
          <a:xfrm>
            <a:off x="16434927" y="11022340"/>
            <a:ext cx="12172730" cy="224771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027A7A0C-9B3A-1A46-C425-44AD36303D64}"/>
              </a:ext>
            </a:extLst>
          </p:cNvPr>
          <p:cNvSpPr/>
          <p:nvPr/>
        </p:nvSpPr>
        <p:spPr>
          <a:xfrm>
            <a:off x="16434927" y="14024537"/>
            <a:ext cx="12172730" cy="224771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36148481-DE22-4D4D-5489-3BF614DBC833}"/>
              </a:ext>
            </a:extLst>
          </p:cNvPr>
          <p:cNvSpPr/>
          <p:nvPr/>
        </p:nvSpPr>
        <p:spPr>
          <a:xfrm>
            <a:off x="26582913" y="26428657"/>
            <a:ext cx="5442857" cy="224771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7;p3">
            <a:extLst>
              <a:ext uri="{FF2B5EF4-FFF2-40B4-BE49-F238E27FC236}">
                <a16:creationId xmlns:a16="http://schemas.microsoft.com/office/drawing/2014/main" id="{FB257390-BF3F-EC97-918A-25872B5AB78B}"/>
              </a:ext>
            </a:extLst>
          </p:cNvPr>
          <p:cNvSpPr/>
          <p:nvPr/>
        </p:nvSpPr>
        <p:spPr>
          <a:xfrm>
            <a:off x="26582913" y="29618541"/>
            <a:ext cx="5442857" cy="224771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3">
            <a:extLst>
              <a:ext uri="{FF2B5EF4-FFF2-40B4-BE49-F238E27FC236}">
                <a16:creationId xmlns:a16="http://schemas.microsoft.com/office/drawing/2014/main" id="{E4ABD664-98B8-804E-E284-EC9649163A4F}"/>
              </a:ext>
            </a:extLst>
          </p:cNvPr>
          <p:cNvSpPr/>
          <p:nvPr/>
        </p:nvSpPr>
        <p:spPr>
          <a:xfrm>
            <a:off x="26582913" y="33074940"/>
            <a:ext cx="5442857" cy="2247715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FEAF5DAF-34B2-85B2-8BCE-063612E75BD7}"/>
              </a:ext>
            </a:extLst>
          </p:cNvPr>
          <p:cNvSpPr/>
          <p:nvPr/>
        </p:nvSpPr>
        <p:spPr>
          <a:xfrm>
            <a:off x="4142910" y="17106199"/>
            <a:ext cx="21394976" cy="26735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0E9E9336-E963-A1BC-2DB9-CE96B1BF2E3F}"/>
              </a:ext>
            </a:extLst>
          </p:cNvPr>
          <p:cNvSpPr/>
          <p:nvPr/>
        </p:nvSpPr>
        <p:spPr>
          <a:xfrm>
            <a:off x="4142910" y="19566813"/>
            <a:ext cx="21394976" cy="26735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C6E872FC-602A-887F-8419-BE51ADE0C8FC}"/>
              </a:ext>
            </a:extLst>
          </p:cNvPr>
          <p:cNvSpPr/>
          <p:nvPr/>
        </p:nvSpPr>
        <p:spPr>
          <a:xfrm>
            <a:off x="4142910" y="23071570"/>
            <a:ext cx="21394976" cy="26735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52B623CE-0175-CB2D-765B-837850A72DAA}"/>
              </a:ext>
            </a:extLst>
          </p:cNvPr>
          <p:cNvSpPr/>
          <p:nvPr/>
        </p:nvSpPr>
        <p:spPr>
          <a:xfrm>
            <a:off x="4142910" y="36232075"/>
            <a:ext cx="27403890" cy="26735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648E8CEE-FDB5-CA1C-D664-7104C569D38D}"/>
              </a:ext>
            </a:extLst>
          </p:cNvPr>
          <p:cNvSpPr/>
          <p:nvPr/>
        </p:nvSpPr>
        <p:spPr>
          <a:xfrm>
            <a:off x="4221149" y="38903686"/>
            <a:ext cx="27403890" cy="26735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E2E9EBBD-FB24-F952-B872-33943D94954F}"/>
              </a:ext>
            </a:extLst>
          </p:cNvPr>
          <p:cNvSpPr/>
          <p:nvPr/>
        </p:nvSpPr>
        <p:spPr>
          <a:xfrm>
            <a:off x="29005880" y="16851086"/>
            <a:ext cx="3019890" cy="26735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BBD5A7DA-2FE9-F32E-96BE-59F9A1747591}"/>
              </a:ext>
            </a:extLst>
          </p:cNvPr>
          <p:cNvSpPr/>
          <p:nvPr/>
        </p:nvSpPr>
        <p:spPr>
          <a:xfrm>
            <a:off x="29005880" y="19396525"/>
            <a:ext cx="3019890" cy="2673514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D61E656D-21F3-104D-08C5-978E0A3737E6}"/>
              </a:ext>
            </a:extLst>
          </p:cNvPr>
          <p:cNvSpPr/>
          <p:nvPr/>
        </p:nvSpPr>
        <p:spPr>
          <a:xfrm>
            <a:off x="28631009" y="2622874"/>
            <a:ext cx="3019890" cy="1034726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718C3D18-2856-EF3A-C5EE-F6780122369F}"/>
              </a:ext>
            </a:extLst>
          </p:cNvPr>
          <p:cNvSpPr/>
          <p:nvPr/>
        </p:nvSpPr>
        <p:spPr>
          <a:xfrm>
            <a:off x="28672050" y="4567020"/>
            <a:ext cx="3019890" cy="164571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A2B26BAA-F3DA-F2B0-A514-F1A446F47FDB}"/>
              </a:ext>
            </a:extLst>
          </p:cNvPr>
          <p:cNvSpPr/>
          <p:nvPr/>
        </p:nvSpPr>
        <p:spPr>
          <a:xfrm>
            <a:off x="28672050" y="7733150"/>
            <a:ext cx="3019890" cy="140911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16D83B40-E16A-2471-431D-663B30968007}"/>
              </a:ext>
            </a:extLst>
          </p:cNvPr>
          <p:cNvSpPr/>
          <p:nvPr/>
        </p:nvSpPr>
        <p:spPr>
          <a:xfrm>
            <a:off x="28631009" y="11120331"/>
            <a:ext cx="3019890" cy="2060619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8;p3">
            <a:extLst>
              <a:ext uri="{FF2B5EF4-FFF2-40B4-BE49-F238E27FC236}">
                <a16:creationId xmlns:a16="http://schemas.microsoft.com/office/drawing/2014/main" id="{45691067-E268-D554-B23C-F7EDDBB62AAE}"/>
              </a:ext>
            </a:extLst>
          </p:cNvPr>
          <p:cNvSpPr/>
          <p:nvPr/>
        </p:nvSpPr>
        <p:spPr>
          <a:xfrm>
            <a:off x="28631009" y="14701362"/>
            <a:ext cx="3019890" cy="1409118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8;p3">
            <a:extLst>
              <a:ext uri="{FF2B5EF4-FFF2-40B4-BE49-F238E27FC236}">
                <a16:creationId xmlns:a16="http://schemas.microsoft.com/office/drawing/2014/main" id="{DCAE6804-7DEB-67BF-2697-C36B01A6B87A}"/>
              </a:ext>
            </a:extLst>
          </p:cNvPr>
          <p:cNvSpPr/>
          <p:nvPr/>
        </p:nvSpPr>
        <p:spPr>
          <a:xfrm>
            <a:off x="4142909" y="26352782"/>
            <a:ext cx="22440003" cy="267351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8;p3">
            <a:extLst>
              <a:ext uri="{FF2B5EF4-FFF2-40B4-BE49-F238E27FC236}">
                <a16:creationId xmlns:a16="http://schemas.microsoft.com/office/drawing/2014/main" id="{DE148C56-D5AE-F62F-FD4A-B794847DD585}"/>
              </a:ext>
            </a:extLst>
          </p:cNvPr>
          <p:cNvSpPr/>
          <p:nvPr/>
        </p:nvSpPr>
        <p:spPr>
          <a:xfrm>
            <a:off x="4142909" y="29518912"/>
            <a:ext cx="22440003" cy="320570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8;p3">
            <a:extLst>
              <a:ext uri="{FF2B5EF4-FFF2-40B4-BE49-F238E27FC236}">
                <a16:creationId xmlns:a16="http://schemas.microsoft.com/office/drawing/2014/main" id="{49891A0B-2DFB-808F-E0DF-BAA8CC83ECE8}"/>
              </a:ext>
            </a:extLst>
          </p:cNvPr>
          <p:cNvSpPr/>
          <p:nvPr/>
        </p:nvSpPr>
        <p:spPr>
          <a:xfrm>
            <a:off x="4142908" y="33233213"/>
            <a:ext cx="22440003" cy="2673515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A5172D76-A996-FD4B-9FD8-F04F4D354B37}"/>
              </a:ext>
            </a:extLst>
          </p:cNvPr>
          <p:cNvSpPr/>
          <p:nvPr/>
        </p:nvSpPr>
        <p:spPr>
          <a:xfrm>
            <a:off x="3946966" y="1859925"/>
            <a:ext cx="14079777" cy="25161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C77DEEE1-8CF3-B50D-329A-C6670BA49936}"/>
              </a:ext>
            </a:extLst>
          </p:cNvPr>
          <p:cNvSpPr/>
          <p:nvPr/>
        </p:nvSpPr>
        <p:spPr>
          <a:xfrm>
            <a:off x="3946966" y="4376057"/>
            <a:ext cx="14079777" cy="25161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89D3FD2A-D657-B219-2498-F9117CCA0C68}"/>
              </a:ext>
            </a:extLst>
          </p:cNvPr>
          <p:cNvSpPr/>
          <p:nvPr/>
        </p:nvSpPr>
        <p:spPr>
          <a:xfrm>
            <a:off x="3946966" y="7433410"/>
            <a:ext cx="14079777" cy="25161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8;p3">
            <a:extLst>
              <a:ext uri="{FF2B5EF4-FFF2-40B4-BE49-F238E27FC236}">
                <a16:creationId xmlns:a16="http://schemas.microsoft.com/office/drawing/2014/main" id="{746362F8-C13A-DF67-D19F-78ABAAC3E33A}"/>
              </a:ext>
            </a:extLst>
          </p:cNvPr>
          <p:cNvSpPr/>
          <p:nvPr/>
        </p:nvSpPr>
        <p:spPr>
          <a:xfrm>
            <a:off x="3946966" y="11221639"/>
            <a:ext cx="14079777" cy="25161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8;p3">
            <a:extLst>
              <a:ext uri="{FF2B5EF4-FFF2-40B4-BE49-F238E27FC236}">
                <a16:creationId xmlns:a16="http://schemas.microsoft.com/office/drawing/2014/main" id="{1C86C616-F9D7-2A4B-1039-6C542722FA4F}"/>
              </a:ext>
            </a:extLst>
          </p:cNvPr>
          <p:cNvSpPr/>
          <p:nvPr/>
        </p:nvSpPr>
        <p:spPr>
          <a:xfrm>
            <a:off x="3946965" y="14291411"/>
            <a:ext cx="14079777" cy="25161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8;p3">
            <a:extLst>
              <a:ext uri="{FF2B5EF4-FFF2-40B4-BE49-F238E27FC236}">
                <a16:creationId xmlns:a16="http://schemas.microsoft.com/office/drawing/2014/main" id="{671E5F1C-8981-BB5C-C014-D46E2A2BFB36}"/>
              </a:ext>
            </a:extLst>
          </p:cNvPr>
          <p:cNvSpPr/>
          <p:nvPr/>
        </p:nvSpPr>
        <p:spPr>
          <a:xfrm>
            <a:off x="20378057" y="22948699"/>
            <a:ext cx="11728462" cy="25161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8;p3">
            <a:extLst>
              <a:ext uri="{FF2B5EF4-FFF2-40B4-BE49-F238E27FC236}">
                <a16:creationId xmlns:a16="http://schemas.microsoft.com/office/drawing/2014/main" id="{205B002A-E470-0122-CE6B-EF512F006D88}"/>
              </a:ext>
            </a:extLst>
          </p:cNvPr>
          <p:cNvSpPr/>
          <p:nvPr/>
        </p:nvSpPr>
        <p:spPr>
          <a:xfrm>
            <a:off x="20378057" y="25464831"/>
            <a:ext cx="11728462" cy="25161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8;p3">
            <a:extLst>
              <a:ext uri="{FF2B5EF4-FFF2-40B4-BE49-F238E27FC236}">
                <a16:creationId xmlns:a16="http://schemas.microsoft.com/office/drawing/2014/main" id="{35719AC6-A8DC-2585-E890-84CF144B1C00}"/>
              </a:ext>
            </a:extLst>
          </p:cNvPr>
          <p:cNvSpPr/>
          <p:nvPr/>
        </p:nvSpPr>
        <p:spPr>
          <a:xfrm>
            <a:off x="18026742" y="28522184"/>
            <a:ext cx="14079777" cy="25161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8;p3">
            <a:extLst>
              <a:ext uri="{FF2B5EF4-FFF2-40B4-BE49-F238E27FC236}">
                <a16:creationId xmlns:a16="http://schemas.microsoft.com/office/drawing/2014/main" id="{1B289163-3044-1D79-4337-3D1D50511640}"/>
              </a:ext>
            </a:extLst>
          </p:cNvPr>
          <p:cNvSpPr/>
          <p:nvPr/>
        </p:nvSpPr>
        <p:spPr>
          <a:xfrm>
            <a:off x="18026742" y="32310413"/>
            <a:ext cx="14079777" cy="25161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3">
            <a:extLst>
              <a:ext uri="{FF2B5EF4-FFF2-40B4-BE49-F238E27FC236}">
                <a16:creationId xmlns:a16="http://schemas.microsoft.com/office/drawing/2014/main" id="{E157CE90-7394-79AA-F750-EFC4C4A1E19D}"/>
              </a:ext>
            </a:extLst>
          </p:cNvPr>
          <p:cNvSpPr/>
          <p:nvPr/>
        </p:nvSpPr>
        <p:spPr>
          <a:xfrm>
            <a:off x="18026741" y="35380185"/>
            <a:ext cx="14079777" cy="2516132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BFC45829-FA72-4BCA-2092-00F9D0B04211}"/>
              </a:ext>
            </a:extLst>
          </p:cNvPr>
          <p:cNvSpPr/>
          <p:nvPr/>
        </p:nvSpPr>
        <p:spPr>
          <a:xfrm>
            <a:off x="3946965" y="17460364"/>
            <a:ext cx="14079776" cy="240453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90F48A5D-B638-E4EB-95CE-E9509D6B389D}"/>
              </a:ext>
            </a:extLst>
          </p:cNvPr>
          <p:cNvSpPr/>
          <p:nvPr/>
        </p:nvSpPr>
        <p:spPr>
          <a:xfrm>
            <a:off x="3946965" y="19451336"/>
            <a:ext cx="14079776" cy="240453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34EC38E1-B108-0F8A-9101-89EB52B4865F}"/>
              </a:ext>
            </a:extLst>
          </p:cNvPr>
          <p:cNvSpPr/>
          <p:nvPr/>
        </p:nvSpPr>
        <p:spPr>
          <a:xfrm>
            <a:off x="3946965" y="31691138"/>
            <a:ext cx="14079776" cy="240453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CF145639-1D3D-2254-99B0-5B10575AA756}"/>
              </a:ext>
            </a:extLst>
          </p:cNvPr>
          <p:cNvSpPr/>
          <p:nvPr/>
        </p:nvSpPr>
        <p:spPr>
          <a:xfrm>
            <a:off x="3946965" y="34579319"/>
            <a:ext cx="14079776" cy="240453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D29FEE50-9D5B-650C-FEF3-06AC7FD4C331}"/>
              </a:ext>
            </a:extLst>
          </p:cNvPr>
          <p:cNvSpPr/>
          <p:nvPr/>
        </p:nvSpPr>
        <p:spPr>
          <a:xfrm>
            <a:off x="25929771" y="17608409"/>
            <a:ext cx="6176746" cy="240453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814C5CEC-4A84-5E16-79B1-78E435B00509}"/>
              </a:ext>
            </a:extLst>
          </p:cNvPr>
          <p:cNvSpPr/>
          <p:nvPr/>
        </p:nvSpPr>
        <p:spPr>
          <a:xfrm>
            <a:off x="25929771" y="19599381"/>
            <a:ext cx="6176746" cy="240453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C7926B98-DE59-265D-88B6-2F3CEB05B5C3}"/>
              </a:ext>
            </a:extLst>
          </p:cNvPr>
          <p:cNvSpPr/>
          <p:nvPr/>
        </p:nvSpPr>
        <p:spPr>
          <a:xfrm>
            <a:off x="25929771" y="14044589"/>
            <a:ext cx="6176746" cy="240453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7;p3">
            <a:extLst>
              <a:ext uri="{FF2B5EF4-FFF2-40B4-BE49-F238E27FC236}">
                <a16:creationId xmlns:a16="http://schemas.microsoft.com/office/drawing/2014/main" id="{7A731C96-F27E-5DD7-15BF-89E7A50BD7C8}"/>
              </a:ext>
            </a:extLst>
          </p:cNvPr>
          <p:cNvSpPr/>
          <p:nvPr/>
        </p:nvSpPr>
        <p:spPr>
          <a:xfrm>
            <a:off x="17866629" y="1823203"/>
            <a:ext cx="14079776" cy="22608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p3">
            <a:extLst>
              <a:ext uri="{FF2B5EF4-FFF2-40B4-BE49-F238E27FC236}">
                <a16:creationId xmlns:a16="http://schemas.microsoft.com/office/drawing/2014/main" id="{22CC6A47-B3FD-B177-BC39-4A5C419CD175}"/>
              </a:ext>
            </a:extLst>
          </p:cNvPr>
          <p:cNvSpPr/>
          <p:nvPr/>
        </p:nvSpPr>
        <p:spPr>
          <a:xfrm>
            <a:off x="17866629" y="7341912"/>
            <a:ext cx="14079776" cy="22608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7;p3">
            <a:extLst>
              <a:ext uri="{FF2B5EF4-FFF2-40B4-BE49-F238E27FC236}">
                <a16:creationId xmlns:a16="http://schemas.microsoft.com/office/drawing/2014/main" id="{8E8D8FE3-9A93-8102-A7B0-6669536B345C}"/>
              </a:ext>
            </a:extLst>
          </p:cNvPr>
          <p:cNvSpPr/>
          <p:nvPr/>
        </p:nvSpPr>
        <p:spPr>
          <a:xfrm>
            <a:off x="18019029" y="1975603"/>
            <a:ext cx="14079776" cy="22608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7;p3">
            <a:extLst>
              <a:ext uri="{FF2B5EF4-FFF2-40B4-BE49-F238E27FC236}">
                <a16:creationId xmlns:a16="http://schemas.microsoft.com/office/drawing/2014/main" id="{3C70980E-B60B-751B-A4D6-7696F774923D}"/>
              </a:ext>
            </a:extLst>
          </p:cNvPr>
          <p:cNvSpPr/>
          <p:nvPr/>
        </p:nvSpPr>
        <p:spPr>
          <a:xfrm>
            <a:off x="18026741" y="11141443"/>
            <a:ext cx="14079776" cy="22608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7;p3">
            <a:extLst>
              <a:ext uri="{FF2B5EF4-FFF2-40B4-BE49-F238E27FC236}">
                <a16:creationId xmlns:a16="http://schemas.microsoft.com/office/drawing/2014/main" id="{DB8D99DB-3385-A439-9DA0-A632ACA48B65}"/>
              </a:ext>
            </a:extLst>
          </p:cNvPr>
          <p:cNvSpPr/>
          <p:nvPr/>
        </p:nvSpPr>
        <p:spPr>
          <a:xfrm>
            <a:off x="18026741" y="14209145"/>
            <a:ext cx="7903030" cy="18380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7;p3">
            <a:extLst>
              <a:ext uri="{FF2B5EF4-FFF2-40B4-BE49-F238E27FC236}">
                <a16:creationId xmlns:a16="http://schemas.microsoft.com/office/drawing/2014/main" id="{5E633880-E633-3EB7-A6D6-CC175733516B}"/>
              </a:ext>
            </a:extLst>
          </p:cNvPr>
          <p:cNvSpPr/>
          <p:nvPr/>
        </p:nvSpPr>
        <p:spPr>
          <a:xfrm>
            <a:off x="18026741" y="17564252"/>
            <a:ext cx="7903030" cy="18380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9186CD67-BCEA-0169-C75F-F08E05864E47}"/>
              </a:ext>
            </a:extLst>
          </p:cNvPr>
          <p:cNvSpPr/>
          <p:nvPr/>
        </p:nvSpPr>
        <p:spPr>
          <a:xfrm>
            <a:off x="17866629" y="19666439"/>
            <a:ext cx="7903030" cy="183800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1035B93E-A23D-3D0E-6A22-207B640B9404}"/>
              </a:ext>
            </a:extLst>
          </p:cNvPr>
          <p:cNvSpPr/>
          <p:nvPr/>
        </p:nvSpPr>
        <p:spPr>
          <a:xfrm>
            <a:off x="4244741" y="22713466"/>
            <a:ext cx="16133315" cy="22608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2F2F1256-EFB9-BC4C-B4CD-D44D8D2A6208}"/>
              </a:ext>
            </a:extLst>
          </p:cNvPr>
          <p:cNvSpPr/>
          <p:nvPr/>
        </p:nvSpPr>
        <p:spPr>
          <a:xfrm>
            <a:off x="4244741" y="25402310"/>
            <a:ext cx="16133315" cy="22608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4C7BBB7E-2E8D-1668-0932-3EFB4DFD9C71}"/>
              </a:ext>
            </a:extLst>
          </p:cNvPr>
          <p:cNvSpPr/>
          <p:nvPr/>
        </p:nvSpPr>
        <p:spPr>
          <a:xfrm>
            <a:off x="18171429" y="3891618"/>
            <a:ext cx="14079776" cy="22608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9CB9C63D-F5CA-187C-7175-C608F48DB0C9}"/>
              </a:ext>
            </a:extLst>
          </p:cNvPr>
          <p:cNvSpPr/>
          <p:nvPr/>
        </p:nvSpPr>
        <p:spPr>
          <a:xfrm>
            <a:off x="4244741" y="28777428"/>
            <a:ext cx="13621888" cy="2260888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7;p3">
            <a:extLst>
              <a:ext uri="{FF2B5EF4-FFF2-40B4-BE49-F238E27FC236}">
                <a16:creationId xmlns:a16="http://schemas.microsoft.com/office/drawing/2014/main" id="{FE7E19AB-F5D2-FF26-DCDE-EC6145658591}"/>
              </a:ext>
            </a:extLst>
          </p:cNvPr>
          <p:cNvSpPr/>
          <p:nvPr/>
        </p:nvSpPr>
        <p:spPr>
          <a:xfrm>
            <a:off x="4368343" y="1975603"/>
            <a:ext cx="5886000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7;p3">
            <a:extLst>
              <a:ext uri="{FF2B5EF4-FFF2-40B4-BE49-F238E27FC236}">
                <a16:creationId xmlns:a16="http://schemas.microsoft.com/office/drawing/2014/main" id="{62179B7F-1789-0A3F-BBA5-E97042F510A7}"/>
              </a:ext>
            </a:extLst>
          </p:cNvPr>
          <p:cNvSpPr/>
          <p:nvPr/>
        </p:nvSpPr>
        <p:spPr>
          <a:xfrm>
            <a:off x="4520743" y="4376057"/>
            <a:ext cx="5886000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7;p3">
            <a:extLst>
              <a:ext uri="{FF2B5EF4-FFF2-40B4-BE49-F238E27FC236}">
                <a16:creationId xmlns:a16="http://schemas.microsoft.com/office/drawing/2014/main" id="{DAF3E25B-0BF5-52BD-98E2-E330076058A7}"/>
              </a:ext>
            </a:extLst>
          </p:cNvPr>
          <p:cNvSpPr/>
          <p:nvPr/>
        </p:nvSpPr>
        <p:spPr>
          <a:xfrm>
            <a:off x="4368343" y="6776511"/>
            <a:ext cx="5886000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BA77123D-B981-AB43-FD2A-87EF4839D7AC}"/>
              </a:ext>
            </a:extLst>
          </p:cNvPr>
          <p:cNvSpPr/>
          <p:nvPr/>
        </p:nvSpPr>
        <p:spPr>
          <a:xfrm>
            <a:off x="4215943" y="9283024"/>
            <a:ext cx="5886000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FD06BE2E-3312-B89E-C969-0DA47143B277}"/>
              </a:ext>
            </a:extLst>
          </p:cNvPr>
          <p:cNvSpPr/>
          <p:nvPr/>
        </p:nvSpPr>
        <p:spPr>
          <a:xfrm>
            <a:off x="4215943" y="16893062"/>
            <a:ext cx="7083428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7;p3">
            <a:extLst>
              <a:ext uri="{FF2B5EF4-FFF2-40B4-BE49-F238E27FC236}">
                <a16:creationId xmlns:a16="http://schemas.microsoft.com/office/drawing/2014/main" id="{C2E6E279-9FB9-2AFA-78B8-10C1126B95C0}"/>
              </a:ext>
            </a:extLst>
          </p:cNvPr>
          <p:cNvSpPr/>
          <p:nvPr/>
        </p:nvSpPr>
        <p:spPr>
          <a:xfrm>
            <a:off x="4215943" y="14492608"/>
            <a:ext cx="5733600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7;p3">
            <a:extLst>
              <a:ext uri="{FF2B5EF4-FFF2-40B4-BE49-F238E27FC236}">
                <a16:creationId xmlns:a16="http://schemas.microsoft.com/office/drawing/2014/main" id="{88C1205A-1078-6332-F757-B8B0F2271A1F}"/>
              </a:ext>
            </a:extLst>
          </p:cNvPr>
          <p:cNvSpPr/>
          <p:nvPr/>
        </p:nvSpPr>
        <p:spPr>
          <a:xfrm>
            <a:off x="10101943" y="19481680"/>
            <a:ext cx="12562114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7;p3">
            <a:extLst>
              <a:ext uri="{FF2B5EF4-FFF2-40B4-BE49-F238E27FC236}">
                <a16:creationId xmlns:a16="http://schemas.microsoft.com/office/drawing/2014/main" id="{4982CD36-851C-02F1-753A-2DF47E3ECD7A}"/>
              </a:ext>
            </a:extLst>
          </p:cNvPr>
          <p:cNvSpPr/>
          <p:nvPr/>
        </p:nvSpPr>
        <p:spPr>
          <a:xfrm>
            <a:off x="9949543" y="21988193"/>
            <a:ext cx="12562114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7;p3">
            <a:extLst>
              <a:ext uri="{FF2B5EF4-FFF2-40B4-BE49-F238E27FC236}">
                <a16:creationId xmlns:a16="http://schemas.microsoft.com/office/drawing/2014/main" id="{2D2CFB95-E694-0F29-6702-B900B6F9D915}"/>
              </a:ext>
            </a:extLst>
          </p:cNvPr>
          <p:cNvSpPr/>
          <p:nvPr/>
        </p:nvSpPr>
        <p:spPr>
          <a:xfrm>
            <a:off x="20573999" y="24388647"/>
            <a:ext cx="11018385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7;p3">
            <a:extLst>
              <a:ext uri="{FF2B5EF4-FFF2-40B4-BE49-F238E27FC236}">
                <a16:creationId xmlns:a16="http://schemas.microsoft.com/office/drawing/2014/main" id="{5E8CCC4D-6F77-56DD-3B04-12E55821714D}"/>
              </a:ext>
            </a:extLst>
          </p:cNvPr>
          <p:cNvSpPr/>
          <p:nvPr/>
        </p:nvSpPr>
        <p:spPr>
          <a:xfrm>
            <a:off x="20421599" y="26895160"/>
            <a:ext cx="11018385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7;p3">
            <a:extLst>
              <a:ext uri="{FF2B5EF4-FFF2-40B4-BE49-F238E27FC236}">
                <a16:creationId xmlns:a16="http://schemas.microsoft.com/office/drawing/2014/main" id="{6D45E8B8-4CB0-7FBA-DC73-0A60948B5906}"/>
              </a:ext>
            </a:extLst>
          </p:cNvPr>
          <p:cNvSpPr/>
          <p:nvPr/>
        </p:nvSpPr>
        <p:spPr>
          <a:xfrm>
            <a:off x="10254343" y="31605541"/>
            <a:ext cx="19659600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7;p3">
            <a:extLst>
              <a:ext uri="{FF2B5EF4-FFF2-40B4-BE49-F238E27FC236}">
                <a16:creationId xmlns:a16="http://schemas.microsoft.com/office/drawing/2014/main" id="{D2F45A27-404A-607B-463A-D357E02487F1}"/>
              </a:ext>
            </a:extLst>
          </p:cNvPr>
          <p:cNvSpPr/>
          <p:nvPr/>
        </p:nvSpPr>
        <p:spPr>
          <a:xfrm>
            <a:off x="10101943" y="34112054"/>
            <a:ext cx="19659600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7;p3">
            <a:extLst>
              <a:ext uri="{FF2B5EF4-FFF2-40B4-BE49-F238E27FC236}">
                <a16:creationId xmlns:a16="http://schemas.microsoft.com/office/drawing/2014/main" id="{CFE7758B-DEBA-E30B-22E2-F3F14F763273}"/>
              </a:ext>
            </a:extLst>
          </p:cNvPr>
          <p:cNvSpPr/>
          <p:nvPr/>
        </p:nvSpPr>
        <p:spPr>
          <a:xfrm>
            <a:off x="10254343" y="36618567"/>
            <a:ext cx="19659600" cy="240045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7A3AC702-42F0-2461-59D8-A7671E9DDCFE}"/>
              </a:ext>
            </a:extLst>
          </p:cNvPr>
          <p:cNvSpPr/>
          <p:nvPr/>
        </p:nvSpPr>
        <p:spPr>
          <a:xfrm>
            <a:off x="10254343" y="1975602"/>
            <a:ext cx="19659600" cy="24909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F9BA0FE2-F2CE-CE3B-F6CE-543B86E87279}"/>
              </a:ext>
            </a:extLst>
          </p:cNvPr>
          <p:cNvSpPr/>
          <p:nvPr/>
        </p:nvSpPr>
        <p:spPr>
          <a:xfrm>
            <a:off x="10254343" y="4148996"/>
            <a:ext cx="19659600" cy="24909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AAFE7A70-17FE-E854-D27F-5F23FC39F000}"/>
              </a:ext>
            </a:extLst>
          </p:cNvPr>
          <p:cNvSpPr/>
          <p:nvPr/>
        </p:nvSpPr>
        <p:spPr>
          <a:xfrm>
            <a:off x="10406743" y="6685984"/>
            <a:ext cx="19659600" cy="24909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7DB6680E-9FCD-E3F0-47CA-3BA26095DBC9}"/>
              </a:ext>
            </a:extLst>
          </p:cNvPr>
          <p:cNvSpPr/>
          <p:nvPr/>
        </p:nvSpPr>
        <p:spPr>
          <a:xfrm>
            <a:off x="10406743" y="8859378"/>
            <a:ext cx="19659600" cy="24909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A9B1D854-43DD-914F-DCE1-BF6146C05701}"/>
              </a:ext>
            </a:extLst>
          </p:cNvPr>
          <p:cNvSpPr/>
          <p:nvPr/>
        </p:nvSpPr>
        <p:spPr>
          <a:xfrm>
            <a:off x="10406743" y="14402081"/>
            <a:ext cx="21185641" cy="24909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05EF9BE2-9FBA-584E-5287-6D77AB5A2C54}"/>
              </a:ext>
            </a:extLst>
          </p:cNvPr>
          <p:cNvSpPr/>
          <p:nvPr/>
        </p:nvSpPr>
        <p:spPr>
          <a:xfrm>
            <a:off x="11932784" y="16575475"/>
            <a:ext cx="19659600" cy="24909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11F5AF6F-1C81-B7A8-7D99-2BE134A30F38}"/>
              </a:ext>
            </a:extLst>
          </p:cNvPr>
          <p:cNvSpPr/>
          <p:nvPr/>
        </p:nvSpPr>
        <p:spPr>
          <a:xfrm>
            <a:off x="4504643" y="11940832"/>
            <a:ext cx="25561700" cy="2490981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8;p3">
            <a:extLst>
              <a:ext uri="{FF2B5EF4-FFF2-40B4-BE49-F238E27FC236}">
                <a16:creationId xmlns:a16="http://schemas.microsoft.com/office/drawing/2014/main" id="{39021B53-D996-EC86-AA05-3C37250EDB73}"/>
              </a:ext>
            </a:extLst>
          </p:cNvPr>
          <p:cNvSpPr/>
          <p:nvPr/>
        </p:nvSpPr>
        <p:spPr>
          <a:xfrm>
            <a:off x="20999562" y="29248419"/>
            <a:ext cx="10592821" cy="235712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8;p3">
            <a:extLst>
              <a:ext uri="{FF2B5EF4-FFF2-40B4-BE49-F238E27FC236}">
                <a16:creationId xmlns:a16="http://schemas.microsoft.com/office/drawing/2014/main" id="{69F95F2B-B271-A2DA-8647-85BC4DC35466}"/>
              </a:ext>
            </a:extLst>
          </p:cNvPr>
          <p:cNvSpPr/>
          <p:nvPr/>
        </p:nvSpPr>
        <p:spPr>
          <a:xfrm>
            <a:off x="4520743" y="39274472"/>
            <a:ext cx="27071640" cy="240045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8;p3">
            <a:extLst>
              <a:ext uri="{FF2B5EF4-FFF2-40B4-BE49-F238E27FC236}">
                <a16:creationId xmlns:a16="http://schemas.microsoft.com/office/drawing/2014/main" id="{D7784954-ABB5-58E4-CA8F-3847C0A38477}"/>
              </a:ext>
            </a:extLst>
          </p:cNvPr>
          <p:cNvSpPr/>
          <p:nvPr/>
        </p:nvSpPr>
        <p:spPr>
          <a:xfrm>
            <a:off x="4504643" y="41969149"/>
            <a:ext cx="27071640" cy="2400454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8;p3">
            <a:extLst>
              <a:ext uri="{FF2B5EF4-FFF2-40B4-BE49-F238E27FC236}">
                <a16:creationId xmlns:a16="http://schemas.microsoft.com/office/drawing/2014/main" id="{27F09277-F276-6E91-2F32-5578EA9D6CB2}"/>
              </a:ext>
            </a:extLst>
          </p:cNvPr>
          <p:cNvSpPr/>
          <p:nvPr/>
        </p:nvSpPr>
        <p:spPr>
          <a:xfrm>
            <a:off x="3930024" y="31754933"/>
            <a:ext cx="6476720" cy="235712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8;p3">
            <a:extLst>
              <a:ext uri="{FF2B5EF4-FFF2-40B4-BE49-F238E27FC236}">
                <a16:creationId xmlns:a16="http://schemas.microsoft.com/office/drawing/2014/main" id="{A349FF87-EC3E-EF2C-B060-BDDC60B39785}"/>
              </a:ext>
            </a:extLst>
          </p:cNvPr>
          <p:cNvSpPr/>
          <p:nvPr/>
        </p:nvSpPr>
        <p:spPr>
          <a:xfrm>
            <a:off x="3920583" y="34059025"/>
            <a:ext cx="6476720" cy="235712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8;p3">
            <a:extLst>
              <a:ext uri="{FF2B5EF4-FFF2-40B4-BE49-F238E27FC236}">
                <a16:creationId xmlns:a16="http://schemas.microsoft.com/office/drawing/2014/main" id="{BC031A07-385B-04AA-977A-E263B0DF68F8}"/>
              </a:ext>
            </a:extLst>
          </p:cNvPr>
          <p:cNvSpPr/>
          <p:nvPr/>
        </p:nvSpPr>
        <p:spPr>
          <a:xfrm>
            <a:off x="3939093" y="37183147"/>
            <a:ext cx="6476720" cy="235712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23225" cy="47272575"/>
          </a:xfrm>
          <a:prstGeom prst="rect">
            <a:avLst/>
          </a:prstGeom>
        </p:spPr>
      </p:pic>
      <p:sp>
        <p:nvSpPr>
          <p:cNvPr id="3" name="Google Shape;98;p3">
            <a:extLst>
              <a:ext uri="{FF2B5EF4-FFF2-40B4-BE49-F238E27FC236}">
                <a16:creationId xmlns:a16="http://schemas.microsoft.com/office/drawing/2014/main" id="{E27F6D21-E018-FE02-AD39-3C9D0CC3166F}"/>
              </a:ext>
            </a:extLst>
          </p:cNvPr>
          <p:cNvSpPr/>
          <p:nvPr/>
        </p:nvSpPr>
        <p:spPr>
          <a:xfrm>
            <a:off x="14902824" y="26921676"/>
            <a:ext cx="17101176" cy="235712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8;p3">
            <a:extLst>
              <a:ext uri="{FF2B5EF4-FFF2-40B4-BE49-F238E27FC236}">
                <a16:creationId xmlns:a16="http://schemas.microsoft.com/office/drawing/2014/main" id="{915D3A00-C8F7-4951-8599-085F51FD7E0C}"/>
              </a:ext>
            </a:extLst>
          </p:cNvPr>
          <p:cNvSpPr/>
          <p:nvPr/>
        </p:nvSpPr>
        <p:spPr>
          <a:xfrm>
            <a:off x="20116800" y="12900876"/>
            <a:ext cx="11887200" cy="235712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8;p3">
            <a:extLst>
              <a:ext uri="{FF2B5EF4-FFF2-40B4-BE49-F238E27FC236}">
                <a16:creationId xmlns:a16="http://schemas.microsoft.com/office/drawing/2014/main" id="{97DDE616-CCA5-CA4D-A07E-975A3FD95F45}"/>
              </a:ext>
            </a:extLst>
          </p:cNvPr>
          <p:cNvSpPr/>
          <p:nvPr/>
        </p:nvSpPr>
        <p:spPr>
          <a:xfrm>
            <a:off x="18941143" y="42179673"/>
            <a:ext cx="13062857" cy="2357121"/>
          </a:xfrm>
          <a:prstGeom prst="rect">
            <a:avLst/>
          </a:prstGeom>
          <a:solidFill>
            <a:srgbClr val="D9D9FF">
              <a:alpha val="40000"/>
            </a:srgbClr>
          </a:solidFill>
          <a:ln w="25400" cap="flat" cmpd="sng">
            <a:solidFill>
              <a:srgbClr val="BEB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rhythm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9;p3">
            <a:extLst>
              <a:ext uri="{FF2B5EF4-FFF2-40B4-BE49-F238E27FC236}">
                <a16:creationId xmlns:a16="http://schemas.microsoft.com/office/drawing/2014/main" id="{0787E840-F837-7F8F-C56A-877ED07CBD44}"/>
              </a:ext>
            </a:extLst>
          </p:cNvPr>
          <p:cNvSpPr/>
          <p:nvPr/>
        </p:nvSpPr>
        <p:spPr>
          <a:xfrm>
            <a:off x="4861371" y="2415001"/>
            <a:ext cx="8528058" cy="19610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9;p3">
            <a:extLst>
              <a:ext uri="{FF2B5EF4-FFF2-40B4-BE49-F238E27FC236}">
                <a16:creationId xmlns:a16="http://schemas.microsoft.com/office/drawing/2014/main" id="{D908404F-3805-08F4-A856-4C38DA6B35D4}"/>
              </a:ext>
            </a:extLst>
          </p:cNvPr>
          <p:cNvSpPr/>
          <p:nvPr/>
        </p:nvSpPr>
        <p:spPr>
          <a:xfrm>
            <a:off x="4861371" y="4376057"/>
            <a:ext cx="8528058" cy="19610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9;p3">
            <a:extLst>
              <a:ext uri="{FF2B5EF4-FFF2-40B4-BE49-F238E27FC236}">
                <a16:creationId xmlns:a16="http://schemas.microsoft.com/office/drawing/2014/main" id="{9D989C37-5368-7C19-9194-A2EF54ED2364}"/>
              </a:ext>
            </a:extLst>
          </p:cNvPr>
          <p:cNvSpPr/>
          <p:nvPr/>
        </p:nvSpPr>
        <p:spPr>
          <a:xfrm>
            <a:off x="4861371" y="7317641"/>
            <a:ext cx="8528058" cy="19610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9;p3">
            <a:extLst>
              <a:ext uri="{FF2B5EF4-FFF2-40B4-BE49-F238E27FC236}">
                <a16:creationId xmlns:a16="http://schemas.microsoft.com/office/drawing/2014/main" id="{DC3828A6-DB27-5B92-446D-2AFE6DD87225}"/>
              </a:ext>
            </a:extLst>
          </p:cNvPr>
          <p:cNvSpPr/>
          <p:nvPr/>
        </p:nvSpPr>
        <p:spPr>
          <a:xfrm>
            <a:off x="4861371" y="10160847"/>
            <a:ext cx="8528058" cy="19610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99;p3">
            <a:extLst>
              <a:ext uri="{FF2B5EF4-FFF2-40B4-BE49-F238E27FC236}">
                <a16:creationId xmlns:a16="http://schemas.microsoft.com/office/drawing/2014/main" id="{E3384138-E02C-F266-529D-09C625E025A7}"/>
              </a:ext>
            </a:extLst>
          </p:cNvPr>
          <p:cNvSpPr/>
          <p:nvPr/>
        </p:nvSpPr>
        <p:spPr>
          <a:xfrm>
            <a:off x="4778367" y="13296941"/>
            <a:ext cx="8528058" cy="19610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99;p3">
            <a:extLst>
              <a:ext uri="{FF2B5EF4-FFF2-40B4-BE49-F238E27FC236}">
                <a16:creationId xmlns:a16="http://schemas.microsoft.com/office/drawing/2014/main" id="{61C8AD9E-C066-8BE7-5865-1F832A4907D3}"/>
              </a:ext>
            </a:extLst>
          </p:cNvPr>
          <p:cNvSpPr/>
          <p:nvPr/>
        </p:nvSpPr>
        <p:spPr>
          <a:xfrm>
            <a:off x="4229998" y="16123208"/>
            <a:ext cx="13143601" cy="19610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3">
            <a:extLst>
              <a:ext uri="{FF2B5EF4-FFF2-40B4-BE49-F238E27FC236}">
                <a16:creationId xmlns:a16="http://schemas.microsoft.com/office/drawing/2014/main" id="{46180081-0F49-7FE5-B629-3F5935D80B7E}"/>
              </a:ext>
            </a:extLst>
          </p:cNvPr>
          <p:cNvSpPr/>
          <p:nvPr/>
        </p:nvSpPr>
        <p:spPr>
          <a:xfrm>
            <a:off x="4229998" y="18389842"/>
            <a:ext cx="13143601" cy="19610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3">
            <a:extLst>
              <a:ext uri="{FF2B5EF4-FFF2-40B4-BE49-F238E27FC236}">
                <a16:creationId xmlns:a16="http://schemas.microsoft.com/office/drawing/2014/main" id="{AEBA1B84-6E3B-7238-5998-976A20732378}"/>
              </a:ext>
            </a:extLst>
          </p:cNvPr>
          <p:cNvSpPr/>
          <p:nvPr/>
        </p:nvSpPr>
        <p:spPr>
          <a:xfrm>
            <a:off x="4229998" y="21313302"/>
            <a:ext cx="2301432" cy="19610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9;p3">
            <a:extLst>
              <a:ext uri="{FF2B5EF4-FFF2-40B4-BE49-F238E27FC236}">
                <a16:creationId xmlns:a16="http://schemas.microsoft.com/office/drawing/2014/main" id="{88E7370D-864E-10E2-9A48-11B6AB9E58E6}"/>
              </a:ext>
            </a:extLst>
          </p:cNvPr>
          <p:cNvSpPr/>
          <p:nvPr/>
        </p:nvSpPr>
        <p:spPr>
          <a:xfrm>
            <a:off x="4229998" y="24438316"/>
            <a:ext cx="2301432" cy="1961056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9;p3">
            <a:extLst>
              <a:ext uri="{FF2B5EF4-FFF2-40B4-BE49-F238E27FC236}">
                <a16:creationId xmlns:a16="http://schemas.microsoft.com/office/drawing/2014/main" id="{3157776E-3572-F9BD-1F32-C6204E89434B}"/>
              </a:ext>
            </a:extLst>
          </p:cNvPr>
          <p:cNvSpPr/>
          <p:nvPr/>
        </p:nvSpPr>
        <p:spPr>
          <a:xfrm>
            <a:off x="18941142" y="30152501"/>
            <a:ext cx="2612571" cy="30271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9;p3">
            <a:extLst>
              <a:ext uri="{FF2B5EF4-FFF2-40B4-BE49-F238E27FC236}">
                <a16:creationId xmlns:a16="http://schemas.microsoft.com/office/drawing/2014/main" id="{C48DD80E-06F9-CE88-C808-79A15CE5F43D}"/>
              </a:ext>
            </a:extLst>
          </p:cNvPr>
          <p:cNvSpPr/>
          <p:nvPr/>
        </p:nvSpPr>
        <p:spPr>
          <a:xfrm>
            <a:off x="18745199" y="32822420"/>
            <a:ext cx="2612571" cy="30271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9;p3">
            <a:extLst>
              <a:ext uri="{FF2B5EF4-FFF2-40B4-BE49-F238E27FC236}">
                <a16:creationId xmlns:a16="http://schemas.microsoft.com/office/drawing/2014/main" id="{49F86891-CD66-3514-7A21-93C381F0B43E}"/>
              </a:ext>
            </a:extLst>
          </p:cNvPr>
          <p:cNvSpPr/>
          <p:nvPr/>
        </p:nvSpPr>
        <p:spPr>
          <a:xfrm>
            <a:off x="18941142" y="35703888"/>
            <a:ext cx="2612571" cy="30271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9;p3">
            <a:extLst>
              <a:ext uri="{FF2B5EF4-FFF2-40B4-BE49-F238E27FC236}">
                <a16:creationId xmlns:a16="http://schemas.microsoft.com/office/drawing/2014/main" id="{C122E297-CBD9-3CE1-93E1-ACEDAC2E4DA5}"/>
              </a:ext>
            </a:extLst>
          </p:cNvPr>
          <p:cNvSpPr/>
          <p:nvPr/>
        </p:nvSpPr>
        <p:spPr>
          <a:xfrm>
            <a:off x="4778367" y="39152518"/>
            <a:ext cx="16775346" cy="30271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9;p3">
            <a:extLst>
              <a:ext uri="{FF2B5EF4-FFF2-40B4-BE49-F238E27FC236}">
                <a16:creationId xmlns:a16="http://schemas.microsoft.com/office/drawing/2014/main" id="{9E9A28DA-8F3E-E2BE-7783-1CC23E50A426}"/>
              </a:ext>
            </a:extLst>
          </p:cNvPr>
          <p:cNvSpPr/>
          <p:nvPr/>
        </p:nvSpPr>
        <p:spPr>
          <a:xfrm>
            <a:off x="4778367" y="42129802"/>
            <a:ext cx="13062857" cy="30271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9;p3">
            <a:extLst>
              <a:ext uri="{FF2B5EF4-FFF2-40B4-BE49-F238E27FC236}">
                <a16:creationId xmlns:a16="http://schemas.microsoft.com/office/drawing/2014/main" id="{16892EC8-D9DC-2A56-72C0-F7FC1CCEC231}"/>
              </a:ext>
            </a:extLst>
          </p:cNvPr>
          <p:cNvSpPr/>
          <p:nvPr/>
        </p:nvSpPr>
        <p:spPr>
          <a:xfrm>
            <a:off x="23453413" y="32676733"/>
            <a:ext cx="8550588" cy="30271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9;p3">
            <a:extLst>
              <a:ext uri="{FF2B5EF4-FFF2-40B4-BE49-F238E27FC236}">
                <a16:creationId xmlns:a16="http://schemas.microsoft.com/office/drawing/2014/main" id="{7A0E9DB4-5D77-6468-288C-199A0872AFFB}"/>
              </a:ext>
            </a:extLst>
          </p:cNvPr>
          <p:cNvSpPr/>
          <p:nvPr/>
        </p:nvSpPr>
        <p:spPr>
          <a:xfrm>
            <a:off x="23213175" y="35703887"/>
            <a:ext cx="8550588" cy="30271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3">
            <a:extLst>
              <a:ext uri="{FF2B5EF4-FFF2-40B4-BE49-F238E27FC236}">
                <a16:creationId xmlns:a16="http://schemas.microsoft.com/office/drawing/2014/main" id="{6BB64543-9987-DF9D-A9A2-08AD1A8FEEE4}"/>
              </a:ext>
            </a:extLst>
          </p:cNvPr>
          <p:cNvSpPr/>
          <p:nvPr/>
        </p:nvSpPr>
        <p:spPr>
          <a:xfrm>
            <a:off x="23213175" y="15679472"/>
            <a:ext cx="8550588" cy="30271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99;p3">
            <a:extLst>
              <a:ext uri="{FF2B5EF4-FFF2-40B4-BE49-F238E27FC236}">
                <a16:creationId xmlns:a16="http://schemas.microsoft.com/office/drawing/2014/main" id="{EC666A8B-11D1-ED45-B54C-7CAFCE929316}"/>
              </a:ext>
            </a:extLst>
          </p:cNvPr>
          <p:cNvSpPr/>
          <p:nvPr/>
        </p:nvSpPr>
        <p:spPr>
          <a:xfrm>
            <a:off x="22972937" y="18706626"/>
            <a:ext cx="8550588" cy="30271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9;p3">
            <a:extLst>
              <a:ext uri="{FF2B5EF4-FFF2-40B4-BE49-F238E27FC236}">
                <a16:creationId xmlns:a16="http://schemas.microsoft.com/office/drawing/2014/main" id="{BCA19DCE-DA16-DCF3-CFD2-FCB9027AEC3D}"/>
              </a:ext>
            </a:extLst>
          </p:cNvPr>
          <p:cNvSpPr/>
          <p:nvPr/>
        </p:nvSpPr>
        <p:spPr>
          <a:xfrm>
            <a:off x="22972937" y="7406529"/>
            <a:ext cx="8550588" cy="30271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99;p3">
            <a:extLst>
              <a:ext uri="{FF2B5EF4-FFF2-40B4-BE49-F238E27FC236}">
                <a16:creationId xmlns:a16="http://schemas.microsoft.com/office/drawing/2014/main" id="{3D849247-C5FD-9E7F-053A-307B0083F409}"/>
              </a:ext>
            </a:extLst>
          </p:cNvPr>
          <p:cNvSpPr/>
          <p:nvPr/>
        </p:nvSpPr>
        <p:spPr>
          <a:xfrm>
            <a:off x="22732699" y="10433683"/>
            <a:ext cx="8550588" cy="3027155"/>
          </a:xfrm>
          <a:prstGeom prst="rect">
            <a:avLst/>
          </a:prstGeom>
          <a:solidFill>
            <a:srgbClr val="FFD9D9">
              <a:alpha val="44705"/>
            </a:srgbClr>
          </a:solidFill>
          <a:ln w="25400" cap="flat" cmpd="sng">
            <a:solidFill>
              <a:srgbClr val="E5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97;p3">
            <a:extLst>
              <a:ext uri="{FF2B5EF4-FFF2-40B4-BE49-F238E27FC236}">
                <a16:creationId xmlns:a16="http://schemas.microsoft.com/office/drawing/2014/main" id="{FCF6E328-F39E-F712-7516-43B9680AA998}"/>
              </a:ext>
            </a:extLst>
          </p:cNvPr>
          <p:cNvSpPr/>
          <p:nvPr/>
        </p:nvSpPr>
        <p:spPr>
          <a:xfrm>
            <a:off x="14902824" y="1646520"/>
            <a:ext cx="17101176" cy="231137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97;p3">
            <a:extLst>
              <a:ext uri="{FF2B5EF4-FFF2-40B4-BE49-F238E27FC236}">
                <a16:creationId xmlns:a16="http://schemas.microsoft.com/office/drawing/2014/main" id="{1FC2E326-CCBA-C443-6AAE-F5DEC3E9AAD3}"/>
              </a:ext>
            </a:extLst>
          </p:cNvPr>
          <p:cNvSpPr/>
          <p:nvPr/>
        </p:nvSpPr>
        <p:spPr>
          <a:xfrm>
            <a:off x="14902824" y="4213774"/>
            <a:ext cx="6650889" cy="2311377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97;p3">
            <a:extLst>
              <a:ext uri="{FF2B5EF4-FFF2-40B4-BE49-F238E27FC236}">
                <a16:creationId xmlns:a16="http://schemas.microsoft.com/office/drawing/2014/main" id="{6A98F262-DF19-F36B-3ED0-B5E4A3B3E933}"/>
              </a:ext>
            </a:extLst>
          </p:cNvPr>
          <p:cNvSpPr/>
          <p:nvPr/>
        </p:nvSpPr>
        <p:spPr>
          <a:xfrm>
            <a:off x="4534799" y="29376656"/>
            <a:ext cx="12310700" cy="344576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97;p3">
            <a:extLst>
              <a:ext uri="{FF2B5EF4-FFF2-40B4-BE49-F238E27FC236}">
                <a16:creationId xmlns:a16="http://schemas.microsoft.com/office/drawing/2014/main" id="{D355026A-5D87-3AF2-A924-DD37ABC88EDE}"/>
              </a:ext>
            </a:extLst>
          </p:cNvPr>
          <p:cNvSpPr/>
          <p:nvPr/>
        </p:nvSpPr>
        <p:spPr>
          <a:xfrm>
            <a:off x="4534799" y="32336734"/>
            <a:ext cx="12310700" cy="344576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;p3">
            <a:extLst>
              <a:ext uri="{FF2B5EF4-FFF2-40B4-BE49-F238E27FC236}">
                <a16:creationId xmlns:a16="http://schemas.microsoft.com/office/drawing/2014/main" id="{8BD2FFD0-0004-8CE6-5A47-53F64E49C86A}"/>
              </a:ext>
            </a:extLst>
          </p:cNvPr>
          <p:cNvSpPr/>
          <p:nvPr/>
        </p:nvSpPr>
        <p:spPr>
          <a:xfrm>
            <a:off x="4534799" y="35410201"/>
            <a:ext cx="12310700" cy="344576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;p3">
            <a:extLst>
              <a:ext uri="{FF2B5EF4-FFF2-40B4-BE49-F238E27FC236}">
                <a16:creationId xmlns:a16="http://schemas.microsoft.com/office/drawing/2014/main" id="{E747BEC1-CA33-350B-614C-87957EF56BA4}"/>
              </a:ext>
            </a:extLst>
          </p:cNvPr>
          <p:cNvSpPr/>
          <p:nvPr/>
        </p:nvSpPr>
        <p:spPr>
          <a:xfrm>
            <a:off x="23012225" y="29589696"/>
            <a:ext cx="8991775" cy="344576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;p3">
            <a:extLst>
              <a:ext uri="{FF2B5EF4-FFF2-40B4-BE49-F238E27FC236}">
                <a16:creationId xmlns:a16="http://schemas.microsoft.com/office/drawing/2014/main" id="{E67BC289-E388-EB17-C457-1301DEA1F46E}"/>
              </a:ext>
            </a:extLst>
          </p:cNvPr>
          <p:cNvSpPr/>
          <p:nvPr/>
        </p:nvSpPr>
        <p:spPr>
          <a:xfrm>
            <a:off x="23344555" y="38733908"/>
            <a:ext cx="8991775" cy="3445764"/>
          </a:xfrm>
          <a:prstGeom prst="rect">
            <a:avLst/>
          </a:prstGeom>
          <a:solidFill>
            <a:srgbClr val="FFFFD9">
              <a:alpha val="49803"/>
            </a:srgbClr>
          </a:solidFill>
          <a:ln w="25400" cap="flat" cmpd="sng">
            <a:solidFill>
              <a:srgbClr val="E9E9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3300" tIns="31650" rIns="63300" bIns="31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mel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887</Words>
  <Application>Microsoft Macintosh PowerPoint</Application>
  <PresentationFormat>Custom</PresentationFormat>
  <Paragraphs>581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hong megan</cp:lastModifiedBy>
  <cp:revision>6</cp:revision>
  <dcterms:created xsi:type="dcterms:W3CDTF">2013-01-27T09:14:16Z</dcterms:created>
  <dcterms:modified xsi:type="dcterms:W3CDTF">2023-10-15T11:05:35Z</dcterms:modified>
  <cp:category/>
</cp:coreProperties>
</file>